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68" r:id="rId3"/>
    <p:sldId id="257" r:id="rId4"/>
    <p:sldId id="258" r:id="rId5"/>
    <p:sldId id="259" r:id="rId6"/>
    <p:sldId id="272" r:id="rId7"/>
    <p:sldId id="269" r:id="rId8"/>
    <p:sldId id="260" r:id="rId9"/>
    <p:sldId id="265" r:id="rId10"/>
    <p:sldId id="266" r:id="rId11"/>
    <p:sldId id="270" r:id="rId12"/>
    <p:sldId id="273" r:id="rId13"/>
    <p:sldId id="264" r:id="rId14"/>
    <p:sldId id="26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F0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BB3DF-ADAE-41A5-A90B-C3C4E6CB6790}" type="datetimeFigureOut">
              <a:rPr lang="en-US" smtClean="0"/>
              <a:t>9/24/21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C02C5-14F5-47EF-AA3D-B535B8BE7A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61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40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3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89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287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698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5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5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9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68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51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2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r>
              <a:rPr lang="de-DE"/>
              <a:t>2021-09-17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Schulwirklichkeit (Sommersemester 2021)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94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3.mp4"/><Relationship Id="rId7" Type="http://schemas.openxmlformats.org/officeDocument/2006/relationships/image" Target="../media/image6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3.mp4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011B0B3-5679-4759-90B8-3B908C4CB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B2EBA9-A190-4A43-B688-8BEC2E62B3B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67E5D14-5396-4D7B-996A-7BFD005761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500" y="1"/>
            <a:ext cx="10033000" cy="6858000"/>
          </a:xfrm>
          <a:prstGeom prst="rect">
            <a:avLst/>
          </a:prstGeom>
          <a:gradFill flip="none" rotWithShape="1">
            <a:gsLst>
              <a:gs pos="40000">
                <a:srgbClr val="000000">
                  <a:alpha val="35000"/>
                </a:srgbClr>
              </a:gs>
              <a:gs pos="60000">
                <a:srgbClr val="000000">
                  <a:alpha val="35000"/>
                </a:srgbClr>
              </a:gs>
              <a:gs pos="20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0"/>
                </a:srgbClr>
              </a:gs>
              <a:gs pos="80000">
                <a:srgbClr val="000000">
                  <a:alpha val="20000"/>
                </a:srgb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38853" y="1412614"/>
            <a:ext cx="7797800" cy="1532951"/>
          </a:xfrm>
        </p:spPr>
        <p:txBody>
          <a:bodyPr>
            <a:normAutofit/>
          </a:bodyPr>
          <a:lstStyle/>
          <a:p>
            <a:r>
              <a:rPr lang="de-DE" sz="5400" dirty="0">
                <a:solidFill>
                  <a:srgbClr val="FFFFFF"/>
                </a:solidFill>
                <a:latin typeface="Modern Love"/>
              </a:rPr>
              <a:t>Mein Praxissemester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78295" y="4258438"/>
            <a:ext cx="8529353" cy="219946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sz="4800" dirty="0">
                <a:solidFill>
                  <a:srgbClr val="FFFFFF"/>
                </a:solidFill>
                <a:latin typeface="Modern Love"/>
              </a:rPr>
              <a:t>an der </a:t>
            </a:r>
          </a:p>
          <a:p>
            <a:r>
              <a:rPr lang="de-DE" sz="4800" dirty="0">
                <a:solidFill>
                  <a:srgbClr val="FFFFFF"/>
                </a:solidFill>
                <a:latin typeface="Modern Love"/>
              </a:rPr>
              <a:t>Deutschen Schule Nairobi</a:t>
            </a:r>
            <a:endParaRPr lang="de-DE" sz="4800" dirty="0">
              <a:solidFill>
                <a:srgbClr val="FFFFFF">
                  <a:alpha val="80000"/>
                </a:srgbClr>
              </a:solidFill>
              <a:latin typeface="Modern Love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14350AE-EC1C-4F25-89C0-954A46AD8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87925" y="2840038"/>
            <a:ext cx="2216150" cy="1177924"/>
            <a:chOff x="4987925" y="2840038"/>
            <a:chExt cx="2216150" cy="117792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4B8450-1C95-4531-850D-7F686ACF70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87925" y="2840038"/>
              <a:ext cx="2216150" cy="1177924"/>
            </a:xfrm>
            <a:prstGeom prst="rect">
              <a:avLst/>
            </a:prstGeom>
            <a:solidFill>
              <a:schemeClr val="bg2">
                <a:alpha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69F795D-66E2-4432-87F1-7E13EA568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720702" y="2912637"/>
              <a:ext cx="1080000" cy="1080000"/>
              <a:chOff x="6879023" y="2912637"/>
              <a:chExt cx="1080000" cy="1080000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E870852C-150C-4471-870D-11A27F4654A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60443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21" name="Freeform 68">
                  <a:extLst>
                    <a:ext uri="{FF2B5EF4-FFF2-40B4-BE49-F238E27FC236}">
                      <a16:creationId xmlns:a16="http://schemas.microsoft.com/office/drawing/2014/main" id="{81089950-4556-4EE5-B23C-9FA83C28F104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69">
                  <a:extLst>
                    <a:ext uri="{FF2B5EF4-FFF2-40B4-BE49-F238E27FC236}">
                      <a16:creationId xmlns:a16="http://schemas.microsoft.com/office/drawing/2014/main" id="{12CF34BC-E280-4CBF-AF4A-7F778162E8D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Line 70">
                  <a:extLst>
                    <a:ext uri="{FF2B5EF4-FFF2-40B4-BE49-F238E27FC236}">
                      <a16:creationId xmlns:a16="http://schemas.microsoft.com/office/drawing/2014/main" id="{22B8AF45-EA47-4AF8-B61A-9803450AE8D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443807CF-0501-40E7-BFD0-D82647E71EA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916369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18" name="Freeform 68">
                  <a:extLst>
                    <a:ext uri="{FF2B5EF4-FFF2-40B4-BE49-F238E27FC236}">
                      <a16:creationId xmlns:a16="http://schemas.microsoft.com/office/drawing/2014/main" id="{776C808B-231E-40AC-849E-C32F2B8E2F4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Freeform 69">
                  <a:extLst>
                    <a:ext uri="{FF2B5EF4-FFF2-40B4-BE49-F238E27FC236}">
                      <a16:creationId xmlns:a16="http://schemas.microsoft.com/office/drawing/2014/main" id="{2363355C-504A-42FE-8E50-40CA0B20AFF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Line 70">
                  <a:extLst>
                    <a:ext uri="{FF2B5EF4-FFF2-40B4-BE49-F238E27FC236}">
                      <a16:creationId xmlns:a16="http://schemas.microsoft.com/office/drawing/2014/main" id="{938C58D4-333C-44D7-B4AB-5550D5C8806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77499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1" name="Rectangle 100">
            <a:extLst>
              <a:ext uri="{FF2B5EF4-FFF2-40B4-BE49-F238E27FC236}">
                <a16:creationId xmlns:a16="http://schemas.microsoft.com/office/drawing/2014/main" id="{B65AA36A-D7CC-493C-A0EE-F8AC3564D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2EAB94C-E04B-4F1D-B3A1-0F46419E3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69" y="395297"/>
            <a:ext cx="4078800" cy="1594282"/>
          </a:xfrm>
        </p:spPr>
        <p:txBody>
          <a:bodyPr wrap="square" anchor="b">
            <a:normAutofit/>
          </a:bodyPr>
          <a:lstStyle/>
          <a:p>
            <a:pPr algn="ctr"/>
            <a:r>
              <a:rPr lang="de-DE">
                <a:latin typeface="Modern Love" panose="04090805081005020601" pitchFamily="82" charset="0"/>
              </a:rPr>
              <a:t>Was habe ich außerhalb der Schule erlebt?</a:t>
            </a:r>
          </a:p>
        </p:txBody>
      </p:sp>
      <p:pic>
        <p:nvPicPr>
          <p:cNvPr id="9" name="Grafik 8" descr="Ein Bild, das Person, draußen, Säugetier, knutschend enthält.&#10;&#10;Automatisch generierte Beschreibung">
            <a:extLst>
              <a:ext uri="{FF2B5EF4-FFF2-40B4-BE49-F238E27FC236}">
                <a16:creationId xmlns:a16="http://schemas.microsoft.com/office/drawing/2014/main" id="{F55F0D89-DABA-43AC-84D0-F404FE8DA0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00" r="-3" b="-3"/>
          <a:stretch/>
        </p:blipFill>
        <p:spPr>
          <a:xfrm>
            <a:off x="717006" y="540000"/>
            <a:ext cx="5778000" cy="5778000"/>
          </a:xfrm>
          <a:custGeom>
            <a:avLst/>
            <a:gdLst/>
            <a:ahLst/>
            <a:cxnLst/>
            <a:rect l="l" t="t" r="r" b="b"/>
            <a:pathLst>
              <a:path w="5778000" h="5778000">
                <a:moveTo>
                  <a:pt x="2889000" y="0"/>
                </a:moveTo>
                <a:cubicBezTo>
                  <a:pt x="4484551" y="0"/>
                  <a:pt x="5778000" y="1293449"/>
                  <a:pt x="5778000" y="2889000"/>
                </a:cubicBezTo>
                <a:cubicBezTo>
                  <a:pt x="5778000" y="4484551"/>
                  <a:pt x="4484551" y="5778000"/>
                  <a:pt x="2889000" y="5778000"/>
                </a:cubicBezTo>
                <a:cubicBezTo>
                  <a:pt x="1293449" y="5778000"/>
                  <a:pt x="0" y="4484551"/>
                  <a:pt x="0" y="2889000"/>
                </a:cubicBezTo>
                <a:cubicBezTo>
                  <a:pt x="0" y="1293449"/>
                  <a:pt x="1293449" y="0"/>
                  <a:pt x="2889000" y="0"/>
                </a:cubicBezTo>
                <a:close/>
              </a:path>
            </a:pathLst>
          </a:custGeom>
        </p:spPr>
      </p:pic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850A2DA-FC3C-4E59-9724-29CF2777D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81769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5B2ACE-9530-4845-AB86-72C3B6159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2368" y="2877018"/>
            <a:ext cx="4362625" cy="2901482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>
                <a:latin typeface="The Hand Extrablack" panose="03070A02030502020204" pitchFamily="66" charset="0"/>
              </a:rPr>
              <a:t>Gemeinsame Treffen mit Kolleg*innen bzw. Freund*innen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>
                <a:latin typeface="The Hand Extrablack" panose="03070A02030502020204" pitchFamily="66" charset="0"/>
              </a:rPr>
              <a:t>Entdeckung Nairobis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>
                <a:latin typeface="The Hand Extrablack" panose="03070A02030502020204" pitchFamily="66" charset="0"/>
              </a:rPr>
              <a:t>Safaris (Nairobi National Park, </a:t>
            </a:r>
            <a:r>
              <a:rPr lang="de-DE" dirty="0" err="1">
                <a:latin typeface="The Hand Extrablack" panose="03070A02030502020204" pitchFamily="66" charset="0"/>
              </a:rPr>
              <a:t>Amboseli</a:t>
            </a:r>
            <a:r>
              <a:rPr lang="de-DE" dirty="0">
                <a:latin typeface="The Hand Extrablack" panose="03070A02030502020204" pitchFamily="66" charset="0"/>
              </a:rPr>
              <a:t> National Park,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dirty="0">
                <a:latin typeface="The Hand Extrablack" panose="03070A02030502020204" pitchFamily="66" charset="0"/>
              </a:rPr>
              <a:t>       </a:t>
            </a:r>
            <a:r>
              <a:rPr lang="de-DE" dirty="0" err="1">
                <a:latin typeface="The Hand Extrablack" panose="03070A02030502020204" pitchFamily="66" charset="0"/>
              </a:rPr>
              <a:t>Maasai</a:t>
            </a:r>
            <a:r>
              <a:rPr lang="de-DE" dirty="0">
                <a:latin typeface="The Hand Extrablack" panose="03070A02030502020204" pitchFamily="66" charset="0"/>
              </a:rPr>
              <a:t> Mara)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dirty="0">
                <a:latin typeface="The Hand Extrablack" panose="03070A02030502020204" pitchFamily="66" charset="0"/>
              </a:rPr>
              <a:t>Lamu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F82FE7-9245-47C4-81F0-F0AD5C4DC9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E1C26A-9CDF-4CF8-959E-781EC81C3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54312" y="6357600"/>
            <a:ext cx="6683376" cy="4608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3D99DA-775C-443E-B82D-B7842B4C7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2BD96E-3838-45D2-9031-D3AF67C920A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01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0" name="Rectangle 109">
            <a:extLst>
              <a:ext uri="{FF2B5EF4-FFF2-40B4-BE49-F238E27FC236}">
                <a16:creationId xmlns:a16="http://schemas.microsoft.com/office/drawing/2014/main" id="{B65AA36A-D7CC-493C-A0EE-F8AC3564D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146CD99-EDEF-4750-827B-6F51FF4FC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6050" y="536575"/>
            <a:ext cx="3886200" cy="1453003"/>
          </a:xfrm>
        </p:spPr>
        <p:txBody>
          <a:bodyPr wrap="square" anchor="b">
            <a:normAutofit/>
          </a:bodyPr>
          <a:lstStyle/>
          <a:p>
            <a:pPr algn="ctr"/>
            <a:endParaRPr lang="de-DE"/>
          </a:p>
        </p:txBody>
      </p:sp>
      <p:pic>
        <p:nvPicPr>
          <p:cNvPr id="102" name="Grafik 101" descr="Ein Bild, das draußen, Himmel, Gras, Giraffe enthält.&#10;&#10;Automatisch generierte Beschreibung">
            <a:extLst>
              <a:ext uri="{FF2B5EF4-FFF2-40B4-BE49-F238E27FC236}">
                <a16:creationId xmlns:a16="http://schemas.microsoft.com/office/drawing/2014/main" id="{9F49E634-BE5A-4DF5-8951-676859F75F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427" r="1" b="12241"/>
          <a:stretch/>
        </p:blipFill>
        <p:spPr>
          <a:xfrm>
            <a:off x="20" y="10"/>
            <a:ext cx="3607180" cy="3430790"/>
          </a:xfrm>
          <a:prstGeom prst="rect">
            <a:avLst/>
          </a:prstGeom>
        </p:spPr>
      </p:pic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F2634B3A-3839-4BB4-B0FE-750478900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3915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Grafik 99" descr="Ein Bild, das Gras, draußen, Himmel, Feld enthält.&#10;&#10;Automatisch generierte Beschreibung">
            <a:extLst>
              <a:ext uri="{FF2B5EF4-FFF2-40B4-BE49-F238E27FC236}">
                <a16:creationId xmlns:a16="http://schemas.microsoft.com/office/drawing/2014/main" id="{82924607-1F18-4E4C-AB77-79A0830264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768" r="8376"/>
          <a:stretch/>
        </p:blipFill>
        <p:spPr>
          <a:xfrm>
            <a:off x="-1" y="3427200"/>
            <a:ext cx="3607200" cy="3430800"/>
          </a:xfrm>
          <a:prstGeom prst="rect">
            <a:avLst/>
          </a:prstGeom>
        </p:spPr>
      </p:pic>
      <p:pic>
        <p:nvPicPr>
          <p:cNvPr id="54" name="Grafik 53" descr="Ein Bild, das Tisch, aus Holz, drinnen, festlegen enthält.&#10;&#10;Automatisch generierte Beschreibung">
            <a:extLst>
              <a:ext uri="{FF2B5EF4-FFF2-40B4-BE49-F238E27FC236}">
                <a16:creationId xmlns:a16="http://schemas.microsoft.com/office/drawing/2014/main" id="{1444CC8E-23A9-472B-AE6A-F1E62B0C07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547" b="31901"/>
          <a:stretch/>
        </p:blipFill>
        <p:spPr>
          <a:xfrm>
            <a:off x="3607199" y="10"/>
            <a:ext cx="3603600" cy="3430790"/>
          </a:xfrm>
          <a:prstGeom prst="rect">
            <a:avLst/>
          </a:prstGeom>
        </p:spPr>
      </p:pic>
      <p:pic>
        <p:nvPicPr>
          <p:cNvPr id="9" name="Grafik 8" descr="Ein Bild, das Natur, Baum, draußen, Rock enthält.&#10;&#10;Automatisch generierte Beschreibung">
            <a:extLst>
              <a:ext uri="{FF2B5EF4-FFF2-40B4-BE49-F238E27FC236}">
                <a16:creationId xmlns:a16="http://schemas.microsoft.com/office/drawing/2014/main" id="{DDAF5075-4800-4986-B771-A4DD05F5E77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8596"/>
          <a:stretch/>
        </p:blipFill>
        <p:spPr>
          <a:xfrm>
            <a:off x="3607199" y="3427200"/>
            <a:ext cx="3603600" cy="343080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9A8E69-2E2D-4FFF-851E-27EF5EA95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2006" y="2877018"/>
            <a:ext cx="3060000" cy="2938561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D9B86B-CEAE-448E-AAB2-F099678B6F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000" y="6357168"/>
            <a:ext cx="1760150" cy="46166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>
                <a:solidFill>
                  <a:srgbClr val="FFFFFF"/>
                </a:solidFill>
              </a:rPr>
              <a:t>2021-09-17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3F3490-FD4F-43C2-8C0A-8A3A428B5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9550" y="6401999"/>
            <a:ext cx="3996800" cy="369332"/>
          </a:xfrm>
        </p:spPr>
        <p:txBody>
          <a:bodyPr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AD14D7-2CC1-4133-96B9-C241B1A74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2BD96E-3838-45D2-9031-D3AF67C920A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107" name="Grafik 106">
            <a:extLst>
              <a:ext uri="{FF2B5EF4-FFF2-40B4-BE49-F238E27FC236}">
                <a16:creationId xmlns:a16="http://schemas.microsoft.com/office/drawing/2014/main" id="{496E90FC-7B16-4268-95F4-3E0F1A5AF0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2062" y="25747"/>
            <a:ext cx="4979938" cy="683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58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7B1B8B8F-3138-4EAC-96C8-D8989A4F5E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7" t="15479"/>
          <a:stretch/>
        </p:blipFill>
        <p:spPr>
          <a:xfrm>
            <a:off x="6576831" y="-1"/>
            <a:ext cx="5615169" cy="359972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065D9F1-F0D2-42DA-BD10-B82F364EE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7738" y="0"/>
            <a:ext cx="4799635" cy="6858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521CFBAD-C39A-4E6A-B57F-8DF2174FB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7373" y="3297874"/>
            <a:ext cx="4799636" cy="359972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1A41673-BE77-4038-8F73-3FE429A6F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3598280" cy="4797706"/>
          </a:xfrm>
          <a:prstGeom prst="rect">
            <a:avLst/>
          </a:prstGeom>
        </p:spPr>
      </p:pic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406D4A4E-A790-4C43-AE3B-AB3A625C55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-280445" y="3988557"/>
            <a:ext cx="3878725" cy="2909044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474884-4274-4005-8E6C-949533741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1D9DB6-A07F-4D06-9870-E927AB81F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233DFC-0A7B-4B50-B853-5335FDF56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305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2D76E3-BBAC-4D3C-9314-D3076FA90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3D10D9-73C5-4DAA-933A-16D116E7D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9230" y="98164"/>
            <a:ext cx="4078800" cy="1453003"/>
          </a:xfrm>
        </p:spPr>
        <p:txBody>
          <a:bodyPr wrap="square" anchor="b">
            <a:normAutofit/>
          </a:bodyPr>
          <a:lstStyle/>
          <a:p>
            <a:pPr algn="ctr"/>
            <a:r>
              <a:rPr lang="de-DE" sz="4400" dirty="0">
                <a:latin typeface="Modern Love"/>
              </a:rPr>
              <a:t>Quellen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C945D9-C3DE-4D90-9F29-7BE223A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D338B3-6DA4-45F7-91E3-7D8C28D0B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30" name="Freeform 64">
                <a:extLst>
                  <a:ext uri="{FF2B5EF4-FFF2-40B4-BE49-F238E27FC236}">
                    <a16:creationId xmlns:a16="http://schemas.microsoft.com/office/drawing/2014/main" id="{6185FD3E-487C-45A4-AD94-24F4F7BAC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1">
                <a:extLst>
                  <a:ext uri="{FF2B5EF4-FFF2-40B4-BE49-F238E27FC236}">
                    <a16:creationId xmlns:a16="http://schemas.microsoft.com/office/drawing/2014/main" id="{DABEF2EB-1FA6-476D-ADEC-ACC991D1E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1">
                <a:extLst>
                  <a:ext uri="{FF2B5EF4-FFF2-40B4-BE49-F238E27FC236}">
                    <a16:creationId xmlns:a16="http://schemas.microsoft.com/office/drawing/2014/main" id="{702C2E5D-FD1A-49AB-9CF7-7F656660A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id="{FE338B6A-36C1-4245-B24F-94D4DE5F7C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4">
                <a:extLst>
                  <a:ext uri="{FF2B5EF4-FFF2-40B4-BE49-F238E27FC236}">
                    <a16:creationId xmlns:a16="http://schemas.microsoft.com/office/drawing/2014/main" id="{6CDA6293-4165-4383-9C97-2A6679228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">
                <a:extLst>
                  <a:ext uri="{FF2B5EF4-FFF2-40B4-BE49-F238E27FC236}">
                    <a16:creationId xmlns:a16="http://schemas.microsoft.com/office/drawing/2014/main" id="{CACA95C4-6FB3-44B0-981E-06BBAE8F02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0">
                <a:extLst>
                  <a:ext uri="{FF2B5EF4-FFF2-40B4-BE49-F238E27FC236}">
                    <a16:creationId xmlns:a16="http://schemas.microsoft.com/office/drawing/2014/main" id="{87433F39-33A6-4FCE-9B83-3D9A47A7C5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59">
                <a:extLst>
                  <a:ext uri="{FF2B5EF4-FFF2-40B4-BE49-F238E27FC236}">
                    <a16:creationId xmlns:a16="http://schemas.microsoft.com/office/drawing/2014/main" id="{09C092FC-35CB-41D8-8B13-9A238EE30C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2">
                <a:extLst>
                  <a:ext uri="{FF2B5EF4-FFF2-40B4-BE49-F238E27FC236}">
                    <a16:creationId xmlns:a16="http://schemas.microsoft.com/office/drawing/2014/main" id="{A0DF137B-3079-4986-913B-939546E64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65">
                <a:extLst>
                  <a:ext uri="{FF2B5EF4-FFF2-40B4-BE49-F238E27FC236}">
                    <a16:creationId xmlns:a16="http://schemas.microsoft.com/office/drawing/2014/main" id="{D660B18D-F0F5-419B-B3F1-B039757C95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9">
                <a:extLst>
                  <a:ext uri="{FF2B5EF4-FFF2-40B4-BE49-F238E27FC236}">
                    <a16:creationId xmlns:a16="http://schemas.microsoft.com/office/drawing/2014/main" id="{80FAC823-69BF-42B9-BA6A-E365E721EB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2">
                <a:extLst>
                  <a:ext uri="{FF2B5EF4-FFF2-40B4-BE49-F238E27FC236}">
                    <a16:creationId xmlns:a16="http://schemas.microsoft.com/office/drawing/2014/main" id="{5B5DFB3A-61ED-4206-9B53-3E8A8CE9FF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72D0A40-CAB7-45AB-B832-628D138C69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8">
                <a:extLst>
                  <a:ext uri="{FF2B5EF4-FFF2-40B4-BE49-F238E27FC236}">
                    <a16:creationId xmlns:a16="http://schemas.microsoft.com/office/drawing/2014/main" id="{A1757DD3-2A1D-4CED-A678-ECE520A1B4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2918845-1F95-46C2-8F59-32EB33C4A3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5" name="Line 63">
                  <a:extLst>
                    <a:ext uri="{FF2B5EF4-FFF2-40B4-BE49-F238E27FC236}">
                      <a16:creationId xmlns:a16="http://schemas.microsoft.com/office/drawing/2014/main" id="{E7391FC0-5104-4751-BB86-0D12BFFBE32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Line 66">
                  <a:extLst>
                    <a:ext uri="{FF2B5EF4-FFF2-40B4-BE49-F238E27FC236}">
                      <a16:creationId xmlns:a16="http://schemas.microsoft.com/office/drawing/2014/main" id="{094BBC13-5B24-4DFD-A5AD-892345304C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67">
                  <a:extLst>
                    <a:ext uri="{FF2B5EF4-FFF2-40B4-BE49-F238E27FC236}">
                      <a16:creationId xmlns:a16="http://schemas.microsoft.com/office/drawing/2014/main" id="{5D6BCBF6-E4C8-49C4-BCE6-A57F7EB6CAC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80">
                  <a:extLst>
                    <a:ext uri="{FF2B5EF4-FFF2-40B4-BE49-F238E27FC236}">
                      <a16:creationId xmlns:a16="http://schemas.microsoft.com/office/drawing/2014/main" id="{4A5F536F-42F0-4F01-9893-075DD5BCCE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83">
                  <a:extLst>
                    <a:ext uri="{FF2B5EF4-FFF2-40B4-BE49-F238E27FC236}">
                      <a16:creationId xmlns:a16="http://schemas.microsoft.com/office/drawing/2014/main" id="{60BE5073-8B4E-47B4-AC5B-31D8FD99D2C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86">
                  <a:extLst>
                    <a:ext uri="{FF2B5EF4-FFF2-40B4-BE49-F238E27FC236}">
                      <a16:creationId xmlns:a16="http://schemas.microsoft.com/office/drawing/2014/main" id="{B210067F-EA9E-4248-B2D2-39D656B3AF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89">
                  <a:extLst>
                    <a:ext uri="{FF2B5EF4-FFF2-40B4-BE49-F238E27FC236}">
                      <a16:creationId xmlns:a16="http://schemas.microsoft.com/office/drawing/2014/main" id="{B5121029-6739-4142-9E53-48DCA4F8BDC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776FFF-7CFE-4739-9104-473DA368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39C6C41-5DF4-4A11-89B7-BAB3F63B5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6F0F36F-7ABB-4F4C-9CC5-443B1936F48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2DB5F0-FD30-4907-86AB-7DA7CA3E31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30">
                  <a:extLst>
                    <a:ext uri="{FF2B5EF4-FFF2-40B4-BE49-F238E27FC236}">
                      <a16:creationId xmlns:a16="http://schemas.microsoft.com/office/drawing/2014/main" id="{0A419F00-E825-4E5E-92EA-DDF22BB2FB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0">
                  <a:extLst>
                    <a:ext uri="{FF2B5EF4-FFF2-40B4-BE49-F238E27FC236}">
                      <a16:creationId xmlns:a16="http://schemas.microsoft.com/office/drawing/2014/main" id="{D7C5E6F1-BF29-4F80-A5F4-81345C2901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2CEDE34-3360-4BFF-8F28-053990E691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898E96F4-030D-444B-B62F-0DA02833774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5D902ED-F254-4B06-9B62-AF188FF41A7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BB14B7-5333-4EA3-A883-B3D949DA5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2F0B6D-3339-445E-AE6F-EA80BB952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1FD745BE-AAE8-4FD8-B107-4730C82F8C7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55D7086E-72EA-4FBD-8B82-D3ECF7D5137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246D59ED-9B4E-4F44-B189-00E3B8D72DC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726404C-494E-4C74-9581-BE06BE0D27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C61F0CD3-7875-46CD-A844-0B022BEF275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D83F2F78-08A8-49BE-AF85-1C3DD28602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93069262-0DE6-4BA7-9773-656AF1E6CF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725E2D-27B9-4A2E-B161-230C61B08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C23123-3C5C-4A8B-AD1C-138D7B73D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DC1AC98-A945-45DC-A533-43311AB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75" name="Freeform 64">
                <a:extLst>
                  <a:ext uri="{FF2B5EF4-FFF2-40B4-BE49-F238E27FC236}">
                    <a16:creationId xmlns:a16="http://schemas.microsoft.com/office/drawing/2014/main" id="{525BFDD7-7DC7-4933-95CA-274FF3A12B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>
                <a:extLst>
                  <a:ext uri="{FF2B5EF4-FFF2-40B4-BE49-F238E27FC236}">
                    <a16:creationId xmlns:a16="http://schemas.microsoft.com/office/drawing/2014/main" id="{56EAE20D-E363-445F-AAA9-8923C7A41D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63DF7269-8701-4F88-89A3-EA45D9DF5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2DDEEFE7-743E-40D3-AB86-C074CADC93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">
                <a:extLst>
                  <a:ext uri="{FF2B5EF4-FFF2-40B4-BE49-F238E27FC236}">
                    <a16:creationId xmlns:a16="http://schemas.microsoft.com/office/drawing/2014/main" id="{6DC0260D-7AA3-4733-B3CB-6389FCCABD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7">
                <a:extLst>
                  <a:ext uri="{FF2B5EF4-FFF2-40B4-BE49-F238E27FC236}">
                    <a16:creationId xmlns:a16="http://schemas.microsoft.com/office/drawing/2014/main" id="{E9487A85-3305-4BD8-A4FB-7939820DE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0">
                <a:extLst>
                  <a:ext uri="{FF2B5EF4-FFF2-40B4-BE49-F238E27FC236}">
                    <a16:creationId xmlns:a16="http://schemas.microsoft.com/office/drawing/2014/main" id="{9A56408A-8D1F-4308-888A-C10250ED4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B8EA7519-3D12-4CBF-9CF9-2DBF5379C4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CBCFA958-AB70-45BC-86FB-95916AC8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id="{EC7CC8AD-3574-4368-9084-30AA269FB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AF385D0-C8F4-4D2E-A604-55B0C4A37A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2">
                <a:extLst>
                  <a:ext uri="{FF2B5EF4-FFF2-40B4-BE49-F238E27FC236}">
                    <a16:creationId xmlns:a16="http://schemas.microsoft.com/office/drawing/2014/main" id="{5807D27C-D4CF-4DD8-95BF-BE0E820995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">
                <a:extLst>
                  <a:ext uri="{FF2B5EF4-FFF2-40B4-BE49-F238E27FC236}">
                    <a16:creationId xmlns:a16="http://schemas.microsoft.com/office/drawing/2014/main" id="{AF358179-B76F-48FB-9D1E-25F2B422B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4F860F54-6F02-429D-84F9-216C593FDA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F2CD1C6-D2DC-4C27-A7A3-0D6ECCB7B2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90" name="Line 63">
                  <a:extLst>
                    <a:ext uri="{FF2B5EF4-FFF2-40B4-BE49-F238E27FC236}">
                      <a16:creationId xmlns:a16="http://schemas.microsoft.com/office/drawing/2014/main" id="{17251CE3-FBBE-4B37-B229-DF726C4AE56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Line 66">
                  <a:extLst>
                    <a:ext uri="{FF2B5EF4-FFF2-40B4-BE49-F238E27FC236}">
                      <a16:creationId xmlns:a16="http://schemas.microsoft.com/office/drawing/2014/main" id="{14522961-6FA8-43A3-894B-20435789E3A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Line 67">
                  <a:extLst>
                    <a:ext uri="{FF2B5EF4-FFF2-40B4-BE49-F238E27FC236}">
                      <a16:creationId xmlns:a16="http://schemas.microsoft.com/office/drawing/2014/main" id="{54230A9C-2E62-416C-A910-A26CB0BB744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Line 80">
                  <a:extLst>
                    <a:ext uri="{FF2B5EF4-FFF2-40B4-BE49-F238E27FC236}">
                      <a16:creationId xmlns:a16="http://schemas.microsoft.com/office/drawing/2014/main" id="{EDC7B8CE-339C-4B31-9A1E-1E6F3F20E51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Line 83">
                  <a:extLst>
                    <a:ext uri="{FF2B5EF4-FFF2-40B4-BE49-F238E27FC236}">
                      <a16:creationId xmlns:a16="http://schemas.microsoft.com/office/drawing/2014/main" id="{D5900B3C-A349-4C11-8871-F0C656F06A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Line 86">
                  <a:extLst>
                    <a:ext uri="{FF2B5EF4-FFF2-40B4-BE49-F238E27FC236}">
                      <a16:creationId xmlns:a16="http://schemas.microsoft.com/office/drawing/2014/main" id="{B836DF39-5332-440E-BD43-94EF14B9F7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Line 89">
                  <a:extLst>
                    <a:ext uri="{FF2B5EF4-FFF2-40B4-BE49-F238E27FC236}">
                      <a16:creationId xmlns:a16="http://schemas.microsoft.com/office/drawing/2014/main" id="{25596AFB-7112-451F-A40E-C4D365BC05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67B87DF-BE21-4275-A328-36294B5E8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DF7768E-3A7E-48EA-AE6B-544137E01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7E39C2-9BBA-4C6E-B352-FADF72FF842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5FF2688-1869-4A97-A594-AD2F8C720AD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30">
                  <a:extLst>
                    <a:ext uri="{FF2B5EF4-FFF2-40B4-BE49-F238E27FC236}">
                      <a16:creationId xmlns:a16="http://schemas.microsoft.com/office/drawing/2014/main" id="{035F350E-CDEC-47D7-B1F6-BB33F7263D5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32757671-5219-4448-9D74-96978B78FB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2FFE05-1BB5-478B-ACB7-0201D6E0B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8CF1D90-5BE7-4777-9D00-4B898D6A5D0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D066325E-CB67-49CD-9A41-2CFD6BCC903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05EB12-3265-4FD8-AE15-B453CFF08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CD1DA60-1F78-4286-AD75-48457E4E42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64" name="Freeform 68">
                  <a:extLst>
                    <a:ext uri="{FF2B5EF4-FFF2-40B4-BE49-F238E27FC236}">
                      <a16:creationId xmlns:a16="http://schemas.microsoft.com/office/drawing/2014/main" id="{F2434CC9-D9BE-4CC5-A618-AC659C5CBD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9">
                  <a:extLst>
                    <a:ext uri="{FF2B5EF4-FFF2-40B4-BE49-F238E27FC236}">
                      <a16:creationId xmlns:a16="http://schemas.microsoft.com/office/drawing/2014/main" id="{B9A88CD6-DA9C-42B2-A37B-5A0E1BED75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70">
                  <a:extLst>
                    <a:ext uri="{FF2B5EF4-FFF2-40B4-BE49-F238E27FC236}">
                      <a16:creationId xmlns:a16="http://schemas.microsoft.com/office/drawing/2014/main" id="{4A018333-A419-44AE-9CF5-57D5319073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C9BB730-80E2-4F3A-882B-7ED9186ABD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61" name="Freeform 68">
                  <a:extLst>
                    <a:ext uri="{FF2B5EF4-FFF2-40B4-BE49-F238E27FC236}">
                      <a16:creationId xmlns:a16="http://schemas.microsoft.com/office/drawing/2014/main" id="{D48E4E69-835A-40C7-A548-8947A81DC1C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9">
                  <a:extLst>
                    <a:ext uri="{FF2B5EF4-FFF2-40B4-BE49-F238E27FC236}">
                      <a16:creationId xmlns:a16="http://schemas.microsoft.com/office/drawing/2014/main" id="{E4F80DAC-11B8-4A6F-9CAA-8C62C6A2E6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70">
                  <a:extLst>
                    <a:ext uri="{FF2B5EF4-FFF2-40B4-BE49-F238E27FC236}">
                      <a16:creationId xmlns:a16="http://schemas.microsoft.com/office/drawing/2014/main" id="{FF491AF2-6D67-4650-B34C-5BB5F11284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25BBED-EA37-4159-A6BF-B628CF4D5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AC283A-876E-436D-A00C-8F56EE826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43A784-14CE-4FB5-B5A7-4CCA30508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13</a:t>
            </a:fld>
            <a:endParaRPr lang="en-US"/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19403EB0-98D1-4471-890D-F9F06E2070F0}"/>
              </a:ext>
            </a:extLst>
          </p:cNvPr>
          <p:cNvSpPr txBox="1"/>
          <p:nvPr/>
        </p:nvSpPr>
        <p:spPr>
          <a:xfrm>
            <a:off x="1511634" y="2066917"/>
            <a:ext cx="93964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The Hand Black" panose="03070902030502020204" pitchFamily="66" charset="0"/>
              </a:rPr>
              <a:t>Deutsche Schule Nairobi (2021): https://dsnairobi.de/?article_id=2&amp;clang=0 (</a:t>
            </a:r>
            <a:r>
              <a:rPr lang="en-US" sz="2400" b="1" dirty="0" err="1">
                <a:latin typeface="The Hand Black" panose="03070902030502020204" pitchFamily="66" charset="0"/>
              </a:rPr>
              <a:t>Zugriff</a:t>
            </a:r>
            <a:r>
              <a:rPr lang="en-US" sz="2400" b="1" dirty="0">
                <a:latin typeface="The Hand Black" panose="03070902030502020204" pitchFamily="66" charset="0"/>
              </a:rPr>
              <a:t>: 2021-07-01).</a:t>
            </a: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9509A9FF-A2E9-4250-80BB-EBACD07FAF4B}"/>
              </a:ext>
            </a:extLst>
          </p:cNvPr>
          <p:cNvSpPr txBox="1"/>
          <p:nvPr/>
        </p:nvSpPr>
        <p:spPr>
          <a:xfrm>
            <a:off x="1511634" y="2542237"/>
            <a:ext cx="93514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latin typeface="The Hand Black" panose="03070902030502020204" pitchFamily="66" charset="0"/>
              </a:rPr>
              <a:t>Over, Ulf (2017). FACIL - Das Förder-Assessment zur Selbstreflexion in der interkulturellen </a:t>
            </a:r>
            <a:r>
              <a:rPr lang="de-DE" sz="2400" dirty="0" err="1">
                <a:latin typeface="The Hand Black" panose="03070902030502020204" pitchFamily="66" charset="0"/>
              </a:rPr>
              <a:t>LehrerInnenbildung</a:t>
            </a:r>
            <a:r>
              <a:rPr lang="de-DE" sz="2400" dirty="0">
                <a:latin typeface="The Hand Black" panose="03070902030502020204" pitchFamily="66" charset="0"/>
              </a:rPr>
              <a:t>. Universität</a:t>
            </a:r>
          </a:p>
          <a:p>
            <a:r>
              <a:rPr lang="de-DE" sz="2400" dirty="0">
                <a:latin typeface="The Hand Black" panose="03070902030502020204" pitchFamily="66" charset="0"/>
              </a:rPr>
              <a:t>	Bremen.</a:t>
            </a:r>
            <a:endParaRPr lang="en-US" sz="2400" dirty="0">
              <a:latin typeface="The Hand Black" panose="030709020305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19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2D76E3-BBAC-4D3C-9314-D3076FA90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4FCEC49-E9C4-4C42-8742-497F7FB99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419" y="1402632"/>
            <a:ext cx="6290805" cy="2756112"/>
          </a:xfrm>
        </p:spPr>
        <p:txBody>
          <a:bodyPr wrap="square" anchor="b">
            <a:normAutofit/>
          </a:bodyPr>
          <a:lstStyle/>
          <a:p>
            <a:pPr algn="ctr"/>
            <a:r>
              <a:rPr lang="de-DE" sz="4800" dirty="0">
                <a:latin typeface="Modern Love" panose="04090805081005020601" pitchFamily="82" charset="0"/>
              </a:rPr>
              <a:t>Vielen Dank für Eure Aufmerksamkeit!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C945D9-C3DE-4D90-9F29-7BE223A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D338B3-6DA4-45F7-91E3-7D8C28D0B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30" name="Freeform 64">
                <a:extLst>
                  <a:ext uri="{FF2B5EF4-FFF2-40B4-BE49-F238E27FC236}">
                    <a16:creationId xmlns:a16="http://schemas.microsoft.com/office/drawing/2014/main" id="{6185FD3E-487C-45A4-AD94-24F4F7BAC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1">
                <a:extLst>
                  <a:ext uri="{FF2B5EF4-FFF2-40B4-BE49-F238E27FC236}">
                    <a16:creationId xmlns:a16="http://schemas.microsoft.com/office/drawing/2014/main" id="{DABEF2EB-1FA6-476D-ADEC-ACC991D1E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1">
                <a:extLst>
                  <a:ext uri="{FF2B5EF4-FFF2-40B4-BE49-F238E27FC236}">
                    <a16:creationId xmlns:a16="http://schemas.microsoft.com/office/drawing/2014/main" id="{702C2E5D-FD1A-49AB-9CF7-7F656660A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id="{FE338B6A-36C1-4245-B24F-94D4DE5F7C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4">
                <a:extLst>
                  <a:ext uri="{FF2B5EF4-FFF2-40B4-BE49-F238E27FC236}">
                    <a16:creationId xmlns:a16="http://schemas.microsoft.com/office/drawing/2014/main" id="{6CDA6293-4165-4383-9C97-2A6679228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">
                <a:extLst>
                  <a:ext uri="{FF2B5EF4-FFF2-40B4-BE49-F238E27FC236}">
                    <a16:creationId xmlns:a16="http://schemas.microsoft.com/office/drawing/2014/main" id="{CACA95C4-6FB3-44B0-981E-06BBAE8F02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0">
                <a:extLst>
                  <a:ext uri="{FF2B5EF4-FFF2-40B4-BE49-F238E27FC236}">
                    <a16:creationId xmlns:a16="http://schemas.microsoft.com/office/drawing/2014/main" id="{87433F39-33A6-4FCE-9B83-3D9A47A7C5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59">
                <a:extLst>
                  <a:ext uri="{FF2B5EF4-FFF2-40B4-BE49-F238E27FC236}">
                    <a16:creationId xmlns:a16="http://schemas.microsoft.com/office/drawing/2014/main" id="{09C092FC-35CB-41D8-8B13-9A238EE30C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2">
                <a:extLst>
                  <a:ext uri="{FF2B5EF4-FFF2-40B4-BE49-F238E27FC236}">
                    <a16:creationId xmlns:a16="http://schemas.microsoft.com/office/drawing/2014/main" id="{A0DF137B-3079-4986-913B-939546E64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65">
                <a:extLst>
                  <a:ext uri="{FF2B5EF4-FFF2-40B4-BE49-F238E27FC236}">
                    <a16:creationId xmlns:a16="http://schemas.microsoft.com/office/drawing/2014/main" id="{D660B18D-F0F5-419B-B3F1-B039757C95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9">
                <a:extLst>
                  <a:ext uri="{FF2B5EF4-FFF2-40B4-BE49-F238E27FC236}">
                    <a16:creationId xmlns:a16="http://schemas.microsoft.com/office/drawing/2014/main" id="{80FAC823-69BF-42B9-BA6A-E365E721EB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2">
                <a:extLst>
                  <a:ext uri="{FF2B5EF4-FFF2-40B4-BE49-F238E27FC236}">
                    <a16:creationId xmlns:a16="http://schemas.microsoft.com/office/drawing/2014/main" id="{5B5DFB3A-61ED-4206-9B53-3E8A8CE9FF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72D0A40-CAB7-45AB-B832-628D138C69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8">
                <a:extLst>
                  <a:ext uri="{FF2B5EF4-FFF2-40B4-BE49-F238E27FC236}">
                    <a16:creationId xmlns:a16="http://schemas.microsoft.com/office/drawing/2014/main" id="{A1757DD3-2A1D-4CED-A678-ECE520A1B4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2918845-1F95-46C2-8F59-32EB33C4A3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5" name="Line 63">
                  <a:extLst>
                    <a:ext uri="{FF2B5EF4-FFF2-40B4-BE49-F238E27FC236}">
                      <a16:creationId xmlns:a16="http://schemas.microsoft.com/office/drawing/2014/main" id="{E7391FC0-5104-4751-BB86-0D12BFFBE32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Line 66">
                  <a:extLst>
                    <a:ext uri="{FF2B5EF4-FFF2-40B4-BE49-F238E27FC236}">
                      <a16:creationId xmlns:a16="http://schemas.microsoft.com/office/drawing/2014/main" id="{094BBC13-5B24-4DFD-A5AD-892345304C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67">
                  <a:extLst>
                    <a:ext uri="{FF2B5EF4-FFF2-40B4-BE49-F238E27FC236}">
                      <a16:creationId xmlns:a16="http://schemas.microsoft.com/office/drawing/2014/main" id="{5D6BCBF6-E4C8-49C4-BCE6-A57F7EB6CAC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80">
                  <a:extLst>
                    <a:ext uri="{FF2B5EF4-FFF2-40B4-BE49-F238E27FC236}">
                      <a16:creationId xmlns:a16="http://schemas.microsoft.com/office/drawing/2014/main" id="{4A5F536F-42F0-4F01-9893-075DD5BCCE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83">
                  <a:extLst>
                    <a:ext uri="{FF2B5EF4-FFF2-40B4-BE49-F238E27FC236}">
                      <a16:creationId xmlns:a16="http://schemas.microsoft.com/office/drawing/2014/main" id="{60BE5073-8B4E-47B4-AC5B-31D8FD99D2C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86">
                  <a:extLst>
                    <a:ext uri="{FF2B5EF4-FFF2-40B4-BE49-F238E27FC236}">
                      <a16:creationId xmlns:a16="http://schemas.microsoft.com/office/drawing/2014/main" id="{B210067F-EA9E-4248-B2D2-39D656B3AF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89">
                  <a:extLst>
                    <a:ext uri="{FF2B5EF4-FFF2-40B4-BE49-F238E27FC236}">
                      <a16:creationId xmlns:a16="http://schemas.microsoft.com/office/drawing/2014/main" id="{B5121029-6739-4142-9E53-48DCA4F8BDC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776FFF-7CFE-4739-9104-473DA368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39C6C41-5DF4-4A11-89B7-BAB3F63B5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6F0F36F-7ABB-4F4C-9CC5-443B1936F48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2DB5F0-FD30-4907-86AB-7DA7CA3E31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30">
                  <a:extLst>
                    <a:ext uri="{FF2B5EF4-FFF2-40B4-BE49-F238E27FC236}">
                      <a16:creationId xmlns:a16="http://schemas.microsoft.com/office/drawing/2014/main" id="{0A419F00-E825-4E5E-92EA-DDF22BB2FB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0">
                  <a:extLst>
                    <a:ext uri="{FF2B5EF4-FFF2-40B4-BE49-F238E27FC236}">
                      <a16:creationId xmlns:a16="http://schemas.microsoft.com/office/drawing/2014/main" id="{D7C5E6F1-BF29-4F80-A5F4-81345C2901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2CEDE34-3360-4BFF-8F28-053990E691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898E96F4-030D-444B-B62F-0DA02833774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5D902ED-F254-4B06-9B62-AF188FF41A7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BB14B7-5333-4EA3-A883-B3D949DA5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2F0B6D-3339-445E-AE6F-EA80BB952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1FD745BE-AAE8-4FD8-B107-4730C82F8C7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55D7086E-72EA-4FBD-8B82-D3ECF7D5137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246D59ED-9B4E-4F44-B189-00E3B8D72DC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726404C-494E-4C74-9581-BE06BE0D27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C61F0CD3-7875-46CD-A844-0B022BEF275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D83F2F78-08A8-49BE-AF85-1C3DD28602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93069262-0DE6-4BA7-9773-656AF1E6CF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725E2D-27B9-4A2E-B161-230C61B08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C23123-3C5C-4A8B-AD1C-138D7B73D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DC1AC98-A945-45DC-A533-43311AB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75" name="Freeform 64">
                <a:extLst>
                  <a:ext uri="{FF2B5EF4-FFF2-40B4-BE49-F238E27FC236}">
                    <a16:creationId xmlns:a16="http://schemas.microsoft.com/office/drawing/2014/main" id="{525BFDD7-7DC7-4933-95CA-274FF3A12B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>
                <a:extLst>
                  <a:ext uri="{FF2B5EF4-FFF2-40B4-BE49-F238E27FC236}">
                    <a16:creationId xmlns:a16="http://schemas.microsoft.com/office/drawing/2014/main" id="{56EAE20D-E363-445F-AAA9-8923C7A41D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63DF7269-8701-4F88-89A3-EA45D9DF5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2DDEEFE7-743E-40D3-AB86-C074CADC93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">
                <a:extLst>
                  <a:ext uri="{FF2B5EF4-FFF2-40B4-BE49-F238E27FC236}">
                    <a16:creationId xmlns:a16="http://schemas.microsoft.com/office/drawing/2014/main" id="{6DC0260D-7AA3-4733-B3CB-6389FCCABD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7">
                <a:extLst>
                  <a:ext uri="{FF2B5EF4-FFF2-40B4-BE49-F238E27FC236}">
                    <a16:creationId xmlns:a16="http://schemas.microsoft.com/office/drawing/2014/main" id="{E9487A85-3305-4BD8-A4FB-7939820DE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0">
                <a:extLst>
                  <a:ext uri="{FF2B5EF4-FFF2-40B4-BE49-F238E27FC236}">
                    <a16:creationId xmlns:a16="http://schemas.microsoft.com/office/drawing/2014/main" id="{9A56408A-8D1F-4308-888A-C10250ED4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B8EA7519-3D12-4CBF-9CF9-2DBF5379C4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CBCFA958-AB70-45BC-86FB-95916AC8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id="{EC7CC8AD-3574-4368-9084-30AA269FB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AF385D0-C8F4-4D2E-A604-55B0C4A37A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2">
                <a:extLst>
                  <a:ext uri="{FF2B5EF4-FFF2-40B4-BE49-F238E27FC236}">
                    <a16:creationId xmlns:a16="http://schemas.microsoft.com/office/drawing/2014/main" id="{5807D27C-D4CF-4DD8-95BF-BE0E820995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">
                <a:extLst>
                  <a:ext uri="{FF2B5EF4-FFF2-40B4-BE49-F238E27FC236}">
                    <a16:creationId xmlns:a16="http://schemas.microsoft.com/office/drawing/2014/main" id="{AF358179-B76F-48FB-9D1E-25F2B422B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4F860F54-6F02-429D-84F9-216C593FDA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F2CD1C6-D2DC-4C27-A7A3-0D6ECCB7B2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90" name="Line 63">
                  <a:extLst>
                    <a:ext uri="{FF2B5EF4-FFF2-40B4-BE49-F238E27FC236}">
                      <a16:creationId xmlns:a16="http://schemas.microsoft.com/office/drawing/2014/main" id="{17251CE3-FBBE-4B37-B229-DF726C4AE56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Line 66">
                  <a:extLst>
                    <a:ext uri="{FF2B5EF4-FFF2-40B4-BE49-F238E27FC236}">
                      <a16:creationId xmlns:a16="http://schemas.microsoft.com/office/drawing/2014/main" id="{14522961-6FA8-43A3-894B-20435789E3A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Line 67">
                  <a:extLst>
                    <a:ext uri="{FF2B5EF4-FFF2-40B4-BE49-F238E27FC236}">
                      <a16:creationId xmlns:a16="http://schemas.microsoft.com/office/drawing/2014/main" id="{54230A9C-2E62-416C-A910-A26CB0BB744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Line 80">
                  <a:extLst>
                    <a:ext uri="{FF2B5EF4-FFF2-40B4-BE49-F238E27FC236}">
                      <a16:creationId xmlns:a16="http://schemas.microsoft.com/office/drawing/2014/main" id="{EDC7B8CE-339C-4B31-9A1E-1E6F3F20E51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Line 83">
                  <a:extLst>
                    <a:ext uri="{FF2B5EF4-FFF2-40B4-BE49-F238E27FC236}">
                      <a16:creationId xmlns:a16="http://schemas.microsoft.com/office/drawing/2014/main" id="{D5900B3C-A349-4C11-8871-F0C656F06A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Line 86">
                  <a:extLst>
                    <a:ext uri="{FF2B5EF4-FFF2-40B4-BE49-F238E27FC236}">
                      <a16:creationId xmlns:a16="http://schemas.microsoft.com/office/drawing/2014/main" id="{B836DF39-5332-440E-BD43-94EF14B9F7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Line 89">
                  <a:extLst>
                    <a:ext uri="{FF2B5EF4-FFF2-40B4-BE49-F238E27FC236}">
                      <a16:creationId xmlns:a16="http://schemas.microsoft.com/office/drawing/2014/main" id="{25596AFB-7112-451F-A40E-C4D365BC05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67B87DF-BE21-4275-A328-36294B5E8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DF7768E-3A7E-48EA-AE6B-544137E01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7E39C2-9BBA-4C6E-B352-FADF72FF842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5FF2688-1869-4A97-A594-AD2F8C720AD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30">
                  <a:extLst>
                    <a:ext uri="{FF2B5EF4-FFF2-40B4-BE49-F238E27FC236}">
                      <a16:creationId xmlns:a16="http://schemas.microsoft.com/office/drawing/2014/main" id="{035F350E-CDEC-47D7-B1F6-BB33F7263D5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32757671-5219-4448-9D74-96978B78FB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2FFE05-1BB5-478B-ACB7-0201D6E0B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8CF1D90-5BE7-4777-9D00-4B898D6A5D0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D066325E-CB67-49CD-9A41-2CFD6BCC903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05EB12-3265-4FD8-AE15-B453CFF08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CD1DA60-1F78-4286-AD75-48457E4E42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64" name="Freeform 68">
                  <a:extLst>
                    <a:ext uri="{FF2B5EF4-FFF2-40B4-BE49-F238E27FC236}">
                      <a16:creationId xmlns:a16="http://schemas.microsoft.com/office/drawing/2014/main" id="{F2434CC9-D9BE-4CC5-A618-AC659C5CBD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9">
                  <a:extLst>
                    <a:ext uri="{FF2B5EF4-FFF2-40B4-BE49-F238E27FC236}">
                      <a16:creationId xmlns:a16="http://schemas.microsoft.com/office/drawing/2014/main" id="{B9A88CD6-DA9C-42B2-A37B-5A0E1BED75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70">
                  <a:extLst>
                    <a:ext uri="{FF2B5EF4-FFF2-40B4-BE49-F238E27FC236}">
                      <a16:creationId xmlns:a16="http://schemas.microsoft.com/office/drawing/2014/main" id="{4A018333-A419-44AE-9CF5-57D5319073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C9BB730-80E2-4F3A-882B-7ED9186ABD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61" name="Freeform 68">
                  <a:extLst>
                    <a:ext uri="{FF2B5EF4-FFF2-40B4-BE49-F238E27FC236}">
                      <a16:creationId xmlns:a16="http://schemas.microsoft.com/office/drawing/2014/main" id="{D48E4E69-835A-40C7-A548-8947A81DC1C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9">
                  <a:extLst>
                    <a:ext uri="{FF2B5EF4-FFF2-40B4-BE49-F238E27FC236}">
                      <a16:creationId xmlns:a16="http://schemas.microsoft.com/office/drawing/2014/main" id="{E4F80DAC-11B8-4A6F-9CAA-8C62C6A2E6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70">
                  <a:extLst>
                    <a:ext uri="{FF2B5EF4-FFF2-40B4-BE49-F238E27FC236}">
                      <a16:creationId xmlns:a16="http://schemas.microsoft.com/office/drawing/2014/main" id="{FF491AF2-6D67-4650-B34C-5BB5F11284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332451-CD6A-4199-8E49-171848F6C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122403-440C-4AE0-AF49-99AA86D53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D2CFFD-33AB-49C7-B199-31CFDACB4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4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2D76E3-BBAC-4D3C-9314-D3076FA90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C945D9-C3DE-4D90-9F29-7BE223A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D338B3-6DA4-45F7-91E3-7D8C28D0B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30" name="Freeform 64">
                <a:extLst>
                  <a:ext uri="{FF2B5EF4-FFF2-40B4-BE49-F238E27FC236}">
                    <a16:creationId xmlns:a16="http://schemas.microsoft.com/office/drawing/2014/main" id="{6185FD3E-487C-45A4-AD94-24F4F7BAC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1">
                <a:extLst>
                  <a:ext uri="{FF2B5EF4-FFF2-40B4-BE49-F238E27FC236}">
                    <a16:creationId xmlns:a16="http://schemas.microsoft.com/office/drawing/2014/main" id="{DABEF2EB-1FA6-476D-ADEC-ACC991D1E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1">
                <a:extLst>
                  <a:ext uri="{FF2B5EF4-FFF2-40B4-BE49-F238E27FC236}">
                    <a16:creationId xmlns:a16="http://schemas.microsoft.com/office/drawing/2014/main" id="{702C2E5D-FD1A-49AB-9CF7-7F656660A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id="{FE338B6A-36C1-4245-B24F-94D4DE5F7C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4">
                <a:extLst>
                  <a:ext uri="{FF2B5EF4-FFF2-40B4-BE49-F238E27FC236}">
                    <a16:creationId xmlns:a16="http://schemas.microsoft.com/office/drawing/2014/main" id="{6CDA6293-4165-4383-9C97-2A6679228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">
                <a:extLst>
                  <a:ext uri="{FF2B5EF4-FFF2-40B4-BE49-F238E27FC236}">
                    <a16:creationId xmlns:a16="http://schemas.microsoft.com/office/drawing/2014/main" id="{CACA95C4-6FB3-44B0-981E-06BBAE8F02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0">
                <a:extLst>
                  <a:ext uri="{FF2B5EF4-FFF2-40B4-BE49-F238E27FC236}">
                    <a16:creationId xmlns:a16="http://schemas.microsoft.com/office/drawing/2014/main" id="{87433F39-33A6-4FCE-9B83-3D9A47A7C5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59">
                <a:extLst>
                  <a:ext uri="{FF2B5EF4-FFF2-40B4-BE49-F238E27FC236}">
                    <a16:creationId xmlns:a16="http://schemas.microsoft.com/office/drawing/2014/main" id="{09C092FC-35CB-41D8-8B13-9A238EE30C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2">
                <a:extLst>
                  <a:ext uri="{FF2B5EF4-FFF2-40B4-BE49-F238E27FC236}">
                    <a16:creationId xmlns:a16="http://schemas.microsoft.com/office/drawing/2014/main" id="{A0DF137B-3079-4986-913B-939546E64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65">
                <a:extLst>
                  <a:ext uri="{FF2B5EF4-FFF2-40B4-BE49-F238E27FC236}">
                    <a16:creationId xmlns:a16="http://schemas.microsoft.com/office/drawing/2014/main" id="{D660B18D-F0F5-419B-B3F1-B039757C95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9">
                <a:extLst>
                  <a:ext uri="{FF2B5EF4-FFF2-40B4-BE49-F238E27FC236}">
                    <a16:creationId xmlns:a16="http://schemas.microsoft.com/office/drawing/2014/main" id="{80FAC823-69BF-42B9-BA6A-E365E721EB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2">
                <a:extLst>
                  <a:ext uri="{FF2B5EF4-FFF2-40B4-BE49-F238E27FC236}">
                    <a16:creationId xmlns:a16="http://schemas.microsoft.com/office/drawing/2014/main" id="{5B5DFB3A-61ED-4206-9B53-3E8A8CE9FF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72D0A40-CAB7-45AB-B832-628D138C69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8">
                <a:extLst>
                  <a:ext uri="{FF2B5EF4-FFF2-40B4-BE49-F238E27FC236}">
                    <a16:creationId xmlns:a16="http://schemas.microsoft.com/office/drawing/2014/main" id="{A1757DD3-2A1D-4CED-A678-ECE520A1B4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2918845-1F95-46C2-8F59-32EB33C4A3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5" name="Line 63">
                  <a:extLst>
                    <a:ext uri="{FF2B5EF4-FFF2-40B4-BE49-F238E27FC236}">
                      <a16:creationId xmlns:a16="http://schemas.microsoft.com/office/drawing/2014/main" id="{E7391FC0-5104-4751-BB86-0D12BFFBE32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Line 66">
                  <a:extLst>
                    <a:ext uri="{FF2B5EF4-FFF2-40B4-BE49-F238E27FC236}">
                      <a16:creationId xmlns:a16="http://schemas.microsoft.com/office/drawing/2014/main" id="{094BBC13-5B24-4DFD-A5AD-892345304C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67">
                  <a:extLst>
                    <a:ext uri="{FF2B5EF4-FFF2-40B4-BE49-F238E27FC236}">
                      <a16:creationId xmlns:a16="http://schemas.microsoft.com/office/drawing/2014/main" id="{5D6BCBF6-E4C8-49C4-BCE6-A57F7EB6CAC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80">
                  <a:extLst>
                    <a:ext uri="{FF2B5EF4-FFF2-40B4-BE49-F238E27FC236}">
                      <a16:creationId xmlns:a16="http://schemas.microsoft.com/office/drawing/2014/main" id="{4A5F536F-42F0-4F01-9893-075DD5BCCE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83">
                  <a:extLst>
                    <a:ext uri="{FF2B5EF4-FFF2-40B4-BE49-F238E27FC236}">
                      <a16:creationId xmlns:a16="http://schemas.microsoft.com/office/drawing/2014/main" id="{60BE5073-8B4E-47B4-AC5B-31D8FD99D2C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86">
                  <a:extLst>
                    <a:ext uri="{FF2B5EF4-FFF2-40B4-BE49-F238E27FC236}">
                      <a16:creationId xmlns:a16="http://schemas.microsoft.com/office/drawing/2014/main" id="{B210067F-EA9E-4248-B2D2-39D656B3AF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89">
                  <a:extLst>
                    <a:ext uri="{FF2B5EF4-FFF2-40B4-BE49-F238E27FC236}">
                      <a16:creationId xmlns:a16="http://schemas.microsoft.com/office/drawing/2014/main" id="{B5121029-6739-4142-9E53-48DCA4F8BDC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776FFF-7CFE-4739-9104-473DA368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39C6C41-5DF4-4A11-89B7-BAB3F63B5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6F0F36F-7ABB-4F4C-9CC5-443B1936F48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2DB5F0-FD30-4907-86AB-7DA7CA3E31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30">
                  <a:extLst>
                    <a:ext uri="{FF2B5EF4-FFF2-40B4-BE49-F238E27FC236}">
                      <a16:creationId xmlns:a16="http://schemas.microsoft.com/office/drawing/2014/main" id="{0A419F00-E825-4E5E-92EA-DDF22BB2FB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0">
                  <a:extLst>
                    <a:ext uri="{FF2B5EF4-FFF2-40B4-BE49-F238E27FC236}">
                      <a16:creationId xmlns:a16="http://schemas.microsoft.com/office/drawing/2014/main" id="{D7C5E6F1-BF29-4F80-A5F4-81345C2901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2CEDE34-3360-4BFF-8F28-053990E691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898E96F4-030D-444B-B62F-0DA02833774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5D902ED-F254-4B06-9B62-AF188FF41A7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BB14B7-5333-4EA3-A883-B3D949DA5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2F0B6D-3339-445E-AE6F-EA80BB952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1FD745BE-AAE8-4FD8-B107-4730C82F8C7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55D7086E-72EA-4FBD-8B82-D3ECF7D5137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246D59ED-9B4E-4F44-B189-00E3B8D72DC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726404C-494E-4C74-9581-BE06BE0D27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C61F0CD3-7875-46CD-A844-0B022BEF275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D83F2F78-08A8-49BE-AF85-1C3DD28602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93069262-0DE6-4BA7-9773-656AF1E6CF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725E2D-27B9-4A2E-B161-230C61B08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2BB5F5-FE6A-45A6-8179-E96012D33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6600" y="2877018"/>
            <a:ext cx="4078800" cy="2901482"/>
          </a:xfrm>
        </p:spPr>
        <p:txBody>
          <a:bodyPr>
            <a:normAutofit/>
          </a:bodyPr>
          <a:lstStyle/>
          <a:p>
            <a:endParaRPr lang="de-DE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C23123-3C5C-4A8B-AD1C-138D7B73D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DC1AC98-A945-45DC-A533-43311AB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75" name="Freeform 64">
                <a:extLst>
                  <a:ext uri="{FF2B5EF4-FFF2-40B4-BE49-F238E27FC236}">
                    <a16:creationId xmlns:a16="http://schemas.microsoft.com/office/drawing/2014/main" id="{525BFDD7-7DC7-4933-95CA-274FF3A12B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>
                <a:extLst>
                  <a:ext uri="{FF2B5EF4-FFF2-40B4-BE49-F238E27FC236}">
                    <a16:creationId xmlns:a16="http://schemas.microsoft.com/office/drawing/2014/main" id="{56EAE20D-E363-445F-AAA9-8923C7A41D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63DF7269-8701-4F88-89A3-EA45D9DF5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2DDEEFE7-743E-40D3-AB86-C074CADC93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">
                <a:extLst>
                  <a:ext uri="{FF2B5EF4-FFF2-40B4-BE49-F238E27FC236}">
                    <a16:creationId xmlns:a16="http://schemas.microsoft.com/office/drawing/2014/main" id="{6DC0260D-7AA3-4733-B3CB-6389FCCABD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7">
                <a:extLst>
                  <a:ext uri="{FF2B5EF4-FFF2-40B4-BE49-F238E27FC236}">
                    <a16:creationId xmlns:a16="http://schemas.microsoft.com/office/drawing/2014/main" id="{E9487A85-3305-4BD8-A4FB-7939820DE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0">
                <a:extLst>
                  <a:ext uri="{FF2B5EF4-FFF2-40B4-BE49-F238E27FC236}">
                    <a16:creationId xmlns:a16="http://schemas.microsoft.com/office/drawing/2014/main" id="{9A56408A-8D1F-4308-888A-C10250ED4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B8EA7519-3D12-4CBF-9CF9-2DBF5379C4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CBCFA958-AB70-45BC-86FB-95916AC8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id="{EC7CC8AD-3574-4368-9084-30AA269FB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AF385D0-C8F4-4D2E-A604-55B0C4A37A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2">
                <a:extLst>
                  <a:ext uri="{FF2B5EF4-FFF2-40B4-BE49-F238E27FC236}">
                    <a16:creationId xmlns:a16="http://schemas.microsoft.com/office/drawing/2014/main" id="{5807D27C-D4CF-4DD8-95BF-BE0E820995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">
                <a:extLst>
                  <a:ext uri="{FF2B5EF4-FFF2-40B4-BE49-F238E27FC236}">
                    <a16:creationId xmlns:a16="http://schemas.microsoft.com/office/drawing/2014/main" id="{AF358179-B76F-48FB-9D1E-25F2B422B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4F860F54-6F02-429D-84F9-216C593FDA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F2CD1C6-D2DC-4C27-A7A3-0D6ECCB7B2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90" name="Line 63">
                  <a:extLst>
                    <a:ext uri="{FF2B5EF4-FFF2-40B4-BE49-F238E27FC236}">
                      <a16:creationId xmlns:a16="http://schemas.microsoft.com/office/drawing/2014/main" id="{17251CE3-FBBE-4B37-B229-DF726C4AE56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Line 66">
                  <a:extLst>
                    <a:ext uri="{FF2B5EF4-FFF2-40B4-BE49-F238E27FC236}">
                      <a16:creationId xmlns:a16="http://schemas.microsoft.com/office/drawing/2014/main" id="{14522961-6FA8-43A3-894B-20435789E3A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Line 67">
                  <a:extLst>
                    <a:ext uri="{FF2B5EF4-FFF2-40B4-BE49-F238E27FC236}">
                      <a16:creationId xmlns:a16="http://schemas.microsoft.com/office/drawing/2014/main" id="{54230A9C-2E62-416C-A910-A26CB0BB744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Line 80">
                  <a:extLst>
                    <a:ext uri="{FF2B5EF4-FFF2-40B4-BE49-F238E27FC236}">
                      <a16:creationId xmlns:a16="http://schemas.microsoft.com/office/drawing/2014/main" id="{EDC7B8CE-339C-4B31-9A1E-1E6F3F20E51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Line 83">
                  <a:extLst>
                    <a:ext uri="{FF2B5EF4-FFF2-40B4-BE49-F238E27FC236}">
                      <a16:creationId xmlns:a16="http://schemas.microsoft.com/office/drawing/2014/main" id="{D5900B3C-A349-4C11-8871-F0C656F06A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Line 86">
                  <a:extLst>
                    <a:ext uri="{FF2B5EF4-FFF2-40B4-BE49-F238E27FC236}">
                      <a16:creationId xmlns:a16="http://schemas.microsoft.com/office/drawing/2014/main" id="{B836DF39-5332-440E-BD43-94EF14B9F7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Line 89">
                  <a:extLst>
                    <a:ext uri="{FF2B5EF4-FFF2-40B4-BE49-F238E27FC236}">
                      <a16:creationId xmlns:a16="http://schemas.microsoft.com/office/drawing/2014/main" id="{25596AFB-7112-451F-A40E-C4D365BC05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67B87DF-BE21-4275-A328-36294B5E8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DF7768E-3A7E-48EA-AE6B-544137E01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7E39C2-9BBA-4C6E-B352-FADF72FF842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5FF2688-1869-4A97-A594-AD2F8C720AD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30">
                  <a:extLst>
                    <a:ext uri="{FF2B5EF4-FFF2-40B4-BE49-F238E27FC236}">
                      <a16:creationId xmlns:a16="http://schemas.microsoft.com/office/drawing/2014/main" id="{035F350E-CDEC-47D7-B1F6-BB33F7263D5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32757671-5219-4448-9D74-96978B78FB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2FFE05-1BB5-478B-ACB7-0201D6E0B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8CF1D90-5BE7-4777-9D00-4B898D6A5D0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D066325E-CB67-49CD-9A41-2CFD6BCC903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05EB12-3265-4FD8-AE15-B453CFF08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CD1DA60-1F78-4286-AD75-48457E4E42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64" name="Freeform 68">
                  <a:extLst>
                    <a:ext uri="{FF2B5EF4-FFF2-40B4-BE49-F238E27FC236}">
                      <a16:creationId xmlns:a16="http://schemas.microsoft.com/office/drawing/2014/main" id="{F2434CC9-D9BE-4CC5-A618-AC659C5CBD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9">
                  <a:extLst>
                    <a:ext uri="{FF2B5EF4-FFF2-40B4-BE49-F238E27FC236}">
                      <a16:creationId xmlns:a16="http://schemas.microsoft.com/office/drawing/2014/main" id="{B9A88CD6-DA9C-42B2-A37B-5A0E1BED75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70">
                  <a:extLst>
                    <a:ext uri="{FF2B5EF4-FFF2-40B4-BE49-F238E27FC236}">
                      <a16:creationId xmlns:a16="http://schemas.microsoft.com/office/drawing/2014/main" id="{4A018333-A419-44AE-9CF5-57D5319073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C9BB730-80E2-4F3A-882B-7ED9186ABD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61" name="Freeform 68">
                  <a:extLst>
                    <a:ext uri="{FF2B5EF4-FFF2-40B4-BE49-F238E27FC236}">
                      <a16:creationId xmlns:a16="http://schemas.microsoft.com/office/drawing/2014/main" id="{D48E4E69-835A-40C7-A548-8947A81DC1C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9">
                  <a:extLst>
                    <a:ext uri="{FF2B5EF4-FFF2-40B4-BE49-F238E27FC236}">
                      <a16:creationId xmlns:a16="http://schemas.microsoft.com/office/drawing/2014/main" id="{E4F80DAC-11B8-4A6F-9CAA-8C62C6A2E6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70">
                  <a:extLst>
                    <a:ext uri="{FF2B5EF4-FFF2-40B4-BE49-F238E27FC236}">
                      <a16:creationId xmlns:a16="http://schemas.microsoft.com/office/drawing/2014/main" id="{FF491AF2-6D67-4650-B34C-5BB5F11284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1E3B4F-B86B-409F-8D23-2B2878139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718AB6-0583-4AC6-A05D-9A5F83698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DD07B1-2FBB-4B18-BF88-1FFD2032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2</a:t>
            </a:fld>
            <a:endParaRPr lang="en-US"/>
          </a:p>
        </p:txBody>
      </p:sp>
      <p:sp>
        <p:nvSpPr>
          <p:cNvPr id="97" name="Inhaltsplatzhalter 2">
            <a:extLst>
              <a:ext uri="{FF2B5EF4-FFF2-40B4-BE49-F238E27FC236}">
                <a16:creationId xmlns:a16="http://schemas.microsoft.com/office/drawing/2014/main" id="{2A479F99-8230-46BD-9D91-BB53D14E4DEE}"/>
              </a:ext>
            </a:extLst>
          </p:cNvPr>
          <p:cNvSpPr txBox="1">
            <a:spLocks/>
          </p:cNvSpPr>
          <p:nvPr/>
        </p:nvSpPr>
        <p:spPr>
          <a:xfrm>
            <a:off x="1346913" y="1817556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3600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Tx/>
              <a:buNone/>
              <a:defRPr sz="2000" b="0" i="1" kern="1200" spc="50" baseline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00000" indent="-3600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"/>
              <a:defRPr sz="2000" kern="1200" spc="5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dirty="0">
                <a:latin typeface="The Hand Black" panose="03070902030502020204" pitchFamily="66" charset="0"/>
              </a:rPr>
              <a:t>Wo </a:t>
            </a:r>
            <a:r>
              <a:rPr lang="en-US" sz="2400" b="1" dirty="0" err="1">
                <a:latin typeface="The Hand Black" panose="03070902030502020204" pitchFamily="66" charset="0"/>
              </a:rPr>
              <a:t>liegt</a:t>
            </a:r>
            <a:r>
              <a:rPr lang="en-US" sz="2400" b="1" dirty="0">
                <a:latin typeface="The Hand Black" panose="03070902030502020204" pitchFamily="66" charset="0"/>
              </a:rPr>
              <a:t> die Schule </a:t>
            </a:r>
            <a:r>
              <a:rPr lang="en-US" sz="2400" b="1" dirty="0" err="1">
                <a:latin typeface="The Hand Black" panose="03070902030502020204" pitchFamily="66" charset="0"/>
              </a:rPr>
              <a:t>überhaupt</a:t>
            </a:r>
            <a:r>
              <a:rPr lang="en-US" sz="2400" b="1" dirty="0">
                <a:latin typeface="The Hand Black" panose="03070902030502020204" pitchFamily="66" charset="0"/>
              </a:rPr>
              <a:t>?</a:t>
            </a:r>
          </a:p>
          <a:p>
            <a:pPr>
              <a:spcBef>
                <a:spcPts val="0"/>
              </a:spcBef>
            </a:pPr>
            <a:r>
              <a:rPr lang="en-US" sz="2400" b="1" dirty="0" err="1">
                <a:latin typeface="The Hand Black" panose="03070902030502020204" pitchFamily="66" charset="0"/>
              </a:rPr>
              <a:t>Vorstellung</a:t>
            </a:r>
            <a:r>
              <a:rPr lang="en-US" sz="2400" b="1" dirty="0">
                <a:latin typeface="The Hand Black" panose="03070902030502020204" pitchFamily="66" charset="0"/>
              </a:rPr>
              <a:t> der Schule</a:t>
            </a:r>
          </a:p>
          <a:p>
            <a:pPr>
              <a:spcBef>
                <a:spcPts val="0"/>
              </a:spcBef>
            </a:pPr>
            <a:r>
              <a:rPr lang="en-US" sz="2400" b="1" dirty="0" err="1">
                <a:latin typeface="The Hand Black" panose="03070902030502020204" pitchFamily="66" charset="0"/>
              </a:rPr>
              <a:t>Reflexion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meiner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persönlichen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professionellen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Entwicklung</a:t>
            </a:r>
            <a:endParaRPr lang="en-US" sz="2400" b="1" dirty="0">
              <a:latin typeface="The Hand Black" panose="03070902030502020204" pitchFamily="66" charset="0"/>
            </a:endParaRPr>
          </a:p>
          <a:p>
            <a:pPr>
              <a:spcBef>
                <a:spcPts val="0"/>
              </a:spcBef>
            </a:pPr>
            <a:r>
              <a:rPr lang="en-US" sz="2400" b="1" dirty="0" err="1">
                <a:latin typeface="The Hand Black" panose="03070902030502020204" pitchFamily="66" charset="0"/>
              </a:rPr>
              <a:t>Landes</a:t>
            </a:r>
            <a:r>
              <a:rPr lang="en-US" sz="2400" b="1" dirty="0">
                <a:latin typeface="The Hand Black" panose="03070902030502020204" pitchFamily="66" charset="0"/>
              </a:rPr>
              <a:t>- und </a:t>
            </a:r>
            <a:r>
              <a:rPr lang="en-US" sz="2400" b="1" dirty="0" err="1">
                <a:latin typeface="The Hand Black" panose="03070902030502020204" pitchFamily="66" charset="0"/>
              </a:rPr>
              <a:t>Schulkultur</a:t>
            </a:r>
            <a:endParaRPr lang="en-US" sz="2400" b="1" dirty="0">
              <a:latin typeface="The Hand Black" panose="03070902030502020204" pitchFamily="66" charset="0"/>
            </a:endParaRPr>
          </a:p>
          <a:p>
            <a:pPr>
              <a:spcBef>
                <a:spcPts val="0"/>
              </a:spcBef>
            </a:pPr>
            <a:r>
              <a:rPr lang="en-US" sz="2400" b="1" dirty="0" err="1">
                <a:latin typeface="The Hand Black" panose="03070902030502020204" pitchFamily="66" charset="0"/>
              </a:rPr>
              <a:t>Fazit</a:t>
            </a:r>
            <a:endParaRPr lang="en-US" sz="2400" b="1" dirty="0">
              <a:latin typeface="The Hand Black" panose="03070902030502020204" pitchFamily="66" charset="0"/>
            </a:endParaRPr>
          </a:p>
          <a:p>
            <a:pPr>
              <a:spcBef>
                <a:spcPts val="0"/>
              </a:spcBef>
            </a:pPr>
            <a:r>
              <a:rPr lang="en-US" sz="2400" b="1" dirty="0" err="1">
                <a:latin typeface="The Hand Black" panose="03070902030502020204" pitchFamily="66" charset="0"/>
              </a:rPr>
              <a:t>Erlebnisse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im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Gastland</a:t>
            </a:r>
            <a:endParaRPr lang="en-US" sz="2400" b="1" dirty="0">
              <a:latin typeface="The Hand Black" panose="03070902030502020204" pitchFamily="66" charset="0"/>
            </a:endParaRPr>
          </a:p>
          <a:p>
            <a:pPr>
              <a:spcBef>
                <a:spcPts val="0"/>
              </a:spcBef>
            </a:pPr>
            <a:r>
              <a:rPr lang="en-US" sz="2400" b="1" dirty="0" err="1">
                <a:latin typeface="The Hand Black" panose="03070902030502020204" pitchFamily="66" charset="0"/>
              </a:rPr>
              <a:t>Quellen</a:t>
            </a:r>
            <a:endParaRPr lang="en-US" sz="2400" b="1" dirty="0">
              <a:latin typeface="The Hand Black" panose="03070902030502020204" pitchFamily="66" charset="0"/>
            </a:endParaRPr>
          </a:p>
          <a:p>
            <a:endParaRPr lang="en-US" sz="2400" dirty="0">
              <a:latin typeface="The Hand Black" panose="03070902030502020204" pitchFamily="66" charset="0"/>
            </a:endParaRPr>
          </a:p>
          <a:p>
            <a:endParaRPr lang="en-US" sz="2400" dirty="0">
              <a:latin typeface="The Hand Black" panose="03070902030502020204" pitchFamily="66" charset="0"/>
            </a:endParaRPr>
          </a:p>
        </p:txBody>
      </p:sp>
      <p:sp>
        <p:nvSpPr>
          <p:cNvPr id="98" name="Titel 1">
            <a:extLst>
              <a:ext uri="{FF2B5EF4-FFF2-40B4-BE49-F238E27FC236}">
                <a16:creationId xmlns:a16="http://schemas.microsoft.com/office/drawing/2014/main" id="{9B911D8F-3C4F-464A-87F6-013C01B75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578" y="413042"/>
            <a:ext cx="10213200" cy="1112836"/>
          </a:xfrm>
        </p:spPr>
        <p:txBody>
          <a:bodyPr>
            <a:normAutofit/>
          </a:bodyPr>
          <a:lstStyle/>
          <a:p>
            <a:pPr algn="ctr"/>
            <a:r>
              <a:rPr lang="en-US" sz="4800" dirty="0" err="1">
                <a:latin typeface="Modern Love" panose="04090805081005020601" pitchFamily="82" charset="0"/>
              </a:rPr>
              <a:t>Inhaltsverzeichnis</a:t>
            </a:r>
            <a:endParaRPr lang="en-US" sz="4800" dirty="0">
              <a:latin typeface="Modern Love" panose="04090805081005020601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311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Straight Connector 109">
            <a:extLst>
              <a:ext uri="{FF2B5EF4-FFF2-40B4-BE49-F238E27FC236}">
                <a16:creationId xmlns:a16="http://schemas.microsoft.com/office/drawing/2014/main" id="{AE0C0B2A-3FD1-4235-A16E-0ED1E028A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11">
            <a:extLst>
              <a:ext uri="{FF2B5EF4-FFF2-40B4-BE49-F238E27FC236}">
                <a16:creationId xmlns:a16="http://schemas.microsoft.com/office/drawing/2014/main" id="{9494E066-0146-46E9-BAF1-C33240ABA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5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4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09" name="Rectangle 117">
            <a:extLst>
              <a:ext uri="{FF2B5EF4-FFF2-40B4-BE49-F238E27FC236}">
                <a16:creationId xmlns:a16="http://schemas.microsoft.com/office/drawing/2014/main" id="{1F4CD6D0-88B6-45F4-AC60-54587D3C9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4" descr="Ein Bild, das Karte enthält.&#10;&#10;Beschreibung automatisch generiert.">
            <a:extLst>
              <a:ext uri="{FF2B5EF4-FFF2-40B4-BE49-F238E27FC236}">
                <a16:creationId xmlns:a16="http://schemas.microsoft.com/office/drawing/2014/main" id="{DB4D8B33-164E-44B5-B47C-57DE5BF09E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3333" b="-1"/>
          <a:stretch/>
        </p:blipFill>
        <p:spPr>
          <a:xfrm>
            <a:off x="-5" y="43846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1" name="Rectangle 119">
            <a:extLst>
              <a:ext uri="{FF2B5EF4-FFF2-40B4-BE49-F238E27FC236}">
                <a16:creationId xmlns:a16="http://schemas.microsoft.com/office/drawing/2014/main" id="{C2E86F6D-198D-45C3-AC93-8D31B8A4D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2678805"/>
            <a:ext cx="12191999" cy="4179193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  <a:gs pos="37000">
                <a:srgbClr val="000000">
                  <a:alpha val="2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17" name="Straight Connector 121">
            <a:extLst>
              <a:ext uri="{FF2B5EF4-FFF2-40B4-BE49-F238E27FC236}">
                <a16:creationId xmlns:a16="http://schemas.microsoft.com/office/drawing/2014/main" id="{6C14D892-36B8-4065-9158-50C22E1E6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5826000" y="5435810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8" descr="Markierung mit einfarbiger Füllung">
            <a:extLst>
              <a:ext uri="{FF2B5EF4-FFF2-40B4-BE49-F238E27FC236}">
                <a16:creationId xmlns:a16="http://schemas.microsoft.com/office/drawing/2014/main" id="{041F7184-9420-4B39-B14E-93D794A04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89732" y="3472841"/>
            <a:ext cx="705633" cy="716071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15CA0C7-2A10-44E8-B2E3-36CE273B4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A0F6CF-0B0B-48B7-989F-C5E60F920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90DDEE-DE76-4384-8728-6A1D084E6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3</a:t>
            </a:fld>
            <a:endParaRPr lang="en-US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6458495-2F02-48F9-B6DB-AD4C845ABF38}"/>
              </a:ext>
            </a:extLst>
          </p:cNvPr>
          <p:cNvSpPr txBox="1"/>
          <p:nvPr/>
        </p:nvSpPr>
        <p:spPr>
          <a:xfrm>
            <a:off x="166312" y="5456171"/>
            <a:ext cx="3993088" cy="1200329"/>
          </a:xfrm>
          <a:custGeom>
            <a:avLst/>
            <a:gdLst>
              <a:gd name="connsiteX0" fmla="*/ 0 w 2801923"/>
              <a:gd name="connsiteY0" fmla="*/ 0 h 1200329"/>
              <a:gd name="connsiteX1" fmla="*/ 550440 w 2801923"/>
              <a:gd name="connsiteY1" fmla="*/ 0 h 1200329"/>
              <a:gd name="connsiteX2" fmla="*/ 1056844 w 2801923"/>
              <a:gd name="connsiteY2" fmla="*/ 0 h 1200329"/>
              <a:gd name="connsiteX3" fmla="*/ 1629302 w 2801923"/>
              <a:gd name="connsiteY3" fmla="*/ 0 h 1200329"/>
              <a:gd name="connsiteX4" fmla="*/ 2201759 w 2801923"/>
              <a:gd name="connsiteY4" fmla="*/ 0 h 1200329"/>
              <a:gd name="connsiteX5" fmla="*/ 2507843 w 2801923"/>
              <a:gd name="connsiteY5" fmla="*/ 306084 h 1200329"/>
              <a:gd name="connsiteX6" fmla="*/ 2801923 w 2801923"/>
              <a:gd name="connsiteY6" fmla="*/ 600165 h 1200329"/>
              <a:gd name="connsiteX7" fmla="*/ 2489838 w 2801923"/>
              <a:gd name="connsiteY7" fmla="*/ 912250 h 1200329"/>
              <a:gd name="connsiteX8" fmla="*/ 2201759 w 2801923"/>
              <a:gd name="connsiteY8" fmla="*/ 1200329 h 1200329"/>
              <a:gd name="connsiteX9" fmla="*/ 1629302 w 2801923"/>
              <a:gd name="connsiteY9" fmla="*/ 1200329 h 1200329"/>
              <a:gd name="connsiteX10" fmla="*/ 1034827 w 2801923"/>
              <a:gd name="connsiteY10" fmla="*/ 1200329 h 1200329"/>
              <a:gd name="connsiteX11" fmla="*/ 0 w 2801923"/>
              <a:gd name="connsiteY11" fmla="*/ 1200329 h 1200329"/>
              <a:gd name="connsiteX12" fmla="*/ 0 w 2801923"/>
              <a:gd name="connsiteY12" fmla="*/ 836229 h 1200329"/>
              <a:gd name="connsiteX13" fmla="*/ 0 w 2801923"/>
              <a:gd name="connsiteY13" fmla="*/ 448123 h 1200329"/>
              <a:gd name="connsiteX14" fmla="*/ 0 w 2801923"/>
              <a:gd name="connsiteY14" fmla="*/ 0 h 120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01923" h="1200329" fill="none" extrusionOk="0">
                <a:moveTo>
                  <a:pt x="0" y="0"/>
                </a:moveTo>
                <a:cubicBezTo>
                  <a:pt x="203129" y="-49802"/>
                  <a:pt x="396533" y="903"/>
                  <a:pt x="550440" y="0"/>
                </a:cubicBezTo>
                <a:cubicBezTo>
                  <a:pt x="704347" y="-903"/>
                  <a:pt x="940789" y="25876"/>
                  <a:pt x="1056844" y="0"/>
                </a:cubicBezTo>
                <a:cubicBezTo>
                  <a:pt x="1172899" y="-25876"/>
                  <a:pt x="1497187" y="16672"/>
                  <a:pt x="1629302" y="0"/>
                </a:cubicBezTo>
                <a:cubicBezTo>
                  <a:pt x="1761417" y="-16672"/>
                  <a:pt x="2073364" y="55720"/>
                  <a:pt x="2201759" y="0"/>
                </a:cubicBezTo>
                <a:cubicBezTo>
                  <a:pt x="2296124" y="70885"/>
                  <a:pt x="2376775" y="227526"/>
                  <a:pt x="2507843" y="306084"/>
                </a:cubicBezTo>
                <a:cubicBezTo>
                  <a:pt x="2638911" y="384642"/>
                  <a:pt x="2719962" y="552823"/>
                  <a:pt x="2801923" y="600165"/>
                </a:cubicBezTo>
                <a:cubicBezTo>
                  <a:pt x="2702224" y="743306"/>
                  <a:pt x="2534400" y="820040"/>
                  <a:pt x="2489838" y="912250"/>
                </a:cubicBezTo>
                <a:cubicBezTo>
                  <a:pt x="2445276" y="1004460"/>
                  <a:pt x="2292778" y="1078861"/>
                  <a:pt x="2201759" y="1200329"/>
                </a:cubicBezTo>
                <a:cubicBezTo>
                  <a:pt x="2059393" y="1223866"/>
                  <a:pt x="1754837" y="1159357"/>
                  <a:pt x="1629302" y="1200329"/>
                </a:cubicBezTo>
                <a:cubicBezTo>
                  <a:pt x="1503767" y="1241301"/>
                  <a:pt x="1238978" y="1143019"/>
                  <a:pt x="1034827" y="1200329"/>
                </a:cubicBezTo>
                <a:cubicBezTo>
                  <a:pt x="830677" y="1257639"/>
                  <a:pt x="430954" y="1172782"/>
                  <a:pt x="0" y="1200329"/>
                </a:cubicBezTo>
                <a:cubicBezTo>
                  <a:pt x="-37015" y="1112842"/>
                  <a:pt x="35055" y="969784"/>
                  <a:pt x="0" y="836229"/>
                </a:cubicBezTo>
                <a:cubicBezTo>
                  <a:pt x="-35055" y="702674"/>
                  <a:pt x="37531" y="609634"/>
                  <a:pt x="0" y="448123"/>
                </a:cubicBezTo>
                <a:cubicBezTo>
                  <a:pt x="-37531" y="286612"/>
                  <a:pt x="34285" y="184151"/>
                  <a:pt x="0" y="0"/>
                </a:cubicBezTo>
                <a:close/>
              </a:path>
              <a:path w="2801923" h="1200329" stroke="0" extrusionOk="0">
                <a:moveTo>
                  <a:pt x="0" y="0"/>
                </a:moveTo>
                <a:cubicBezTo>
                  <a:pt x="206874" y="-25751"/>
                  <a:pt x="346783" y="6813"/>
                  <a:pt x="572457" y="0"/>
                </a:cubicBezTo>
                <a:cubicBezTo>
                  <a:pt x="798131" y="-6813"/>
                  <a:pt x="912101" y="48603"/>
                  <a:pt x="1056844" y="0"/>
                </a:cubicBezTo>
                <a:cubicBezTo>
                  <a:pt x="1201587" y="-48603"/>
                  <a:pt x="1399329" y="67650"/>
                  <a:pt x="1629302" y="0"/>
                </a:cubicBezTo>
                <a:cubicBezTo>
                  <a:pt x="1859275" y="-67650"/>
                  <a:pt x="2019565" y="54751"/>
                  <a:pt x="2201759" y="0"/>
                </a:cubicBezTo>
                <a:cubicBezTo>
                  <a:pt x="2344333" y="100545"/>
                  <a:pt x="2343928" y="190376"/>
                  <a:pt x="2483836" y="282078"/>
                </a:cubicBezTo>
                <a:cubicBezTo>
                  <a:pt x="2623744" y="373780"/>
                  <a:pt x="2722055" y="541631"/>
                  <a:pt x="2801923" y="600165"/>
                </a:cubicBezTo>
                <a:cubicBezTo>
                  <a:pt x="2671937" y="759851"/>
                  <a:pt x="2571314" y="790729"/>
                  <a:pt x="2501841" y="900247"/>
                </a:cubicBezTo>
                <a:cubicBezTo>
                  <a:pt x="2432368" y="1009765"/>
                  <a:pt x="2260605" y="1090035"/>
                  <a:pt x="2201759" y="1200329"/>
                </a:cubicBezTo>
                <a:cubicBezTo>
                  <a:pt x="1969475" y="1239412"/>
                  <a:pt x="1855915" y="1155208"/>
                  <a:pt x="1717372" y="1200329"/>
                </a:cubicBezTo>
                <a:cubicBezTo>
                  <a:pt x="1578829" y="1245450"/>
                  <a:pt x="1401542" y="1165405"/>
                  <a:pt x="1144915" y="1200329"/>
                </a:cubicBezTo>
                <a:cubicBezTo>
                  <a:pt x="888288" y="1235253"/>
                  <a:pt x="828091" y="1188279"/>
                  <a:pt x="550440" y="1200329"/>
                </a:cubicBezTo>
                <a:cubicBezTo>
                  <a:pt x="272789" y="1212379"/>
                  <a:pt x="265018" y="1147452"/>
                  <a:pt x="0" y="1200329"/>
                </a:cubicBezTo>
                <a:cubicBezTo>
                  <a:pt x="-38866" y="1084110"/>
                  <a:pt x="11127" y="908432"/>
                  <a:pt x="0" y="812223"/>
                </a:cubicBezTo>
                <a:cubicBezTo>
                  <a:pt x="-11127" y="716014"/>
                  <a:pt x="9494" y="580475"/>
                  <a:pt x="0" y="412113"/>
                </a:cubicBezTo>
                <a:cubicBezTo>
                  <a:pt x="-9494" y="243751"/>
                  <a:pt x="45589" y="156934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xmlns="" sd="2680531143">
                  <a:prstGeom prst="homePlat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he Hand Black"/>
              </a:rPr>
              <a:t>Weißt du, in </a:t>
            </a:r>
            <a:r>
              <a:rPr lang="en-US" sz="2400" b="1" dirty="0" err="1">
                <a:latin typeface="The Hand Black"/>
              </a:rPr>
              <a:t>welchem</a:t>
            </a:r>
            <a:r>
              <a:rPr lang="en-US" sz="2400" b="1" dirty="0">
                <a:latin typeface="The Hand Black"/>
              </a:rPr>
              <a:t> Land </a:t>
            </a:r>
            <a:br>
              <a:rPr lang="en-US" sz="2400" b="1" dirty="0">
                <a:latin typeface="The Hand Black"/>
              </a:rPr>
            </a:br>
            <a:r>
              <a:rPr lang="en-US" sz="2400" b="1" dirty="0">
                <a:latin typeface="The Hand Black"/>
              </a:rPr>
              <a:t>die Deutsche Schule Nairobi </a:t>
            </a:r>
            <a:br>
              <a:rPr lang="en-US" sz="2400" b="1" dirty="0">
                <a:latin typeface="The Hand Black"/>
              </a:rPr>
            </a:br>
            <a:r>
              <a:rPr lang="en-US" sz="2400" b="1" dirty="0" err="1">
                <a:latin typeface="The Hand Black"/>
              </a:rPr>
              <a:t>zu</a:t>
            </a:r>
            <a:r>
              <a:rPr lang="en-US" sz="2400" b="1" dirty="0">
                <a:latin typeface="The Hand Black"/>
              </a:rPr>
              <a:t> </a:t>
            </a:r>
            <a:r>
              <a:rPr lang="en-US" sz="2400" b="1" dirty="0" err="1">
                <a:latin typeface="The Hand Black"/>
              </a:rPr>
              <a:t>finden</a:t>
            </a:r>
            <a:r>
              <a:rPr lang="en-US" sz="2400" b="1" dirty="0">
                <a:latin typeface="The Hand Black"/>
              </a:rPr>
              <a:t> </a:t>
            </a:r>
            <a:r>
              <a:rPr lang="en-US" sz="2400" b="1" dirty="0" err="1">
                <a:latin typeface="The Hand Black"/>
              </a:rPr>
              <a:t>ist</a:t>
            </a:r>
            <a:r>
              <a:rPr lang="en-US" sz="2400" b="1" dirty="0">
                <a:latin typeface="The Hand Black"/>
              </a:rPr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8677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2D76E3-BBAC-4D3C-9314-D3076FA90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2257142-0410-4E29-95B6-D35B613D7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789" y="177141"/>
            <a:ext cx="10936797" cy="1754927"/>
          </a:xfrm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ctr"/>
            <a:r>
              <a:rPr lang="de-DE" sz="4400" dirty="0">
                <a:latin typeface="Modern Love"/>
              </a:rPr>
              <a:t>Willkommen! Welcome!</a:t>
            </a:r>
            <a:br>
              <a:rPr lang="de-DE" sz="4400" dirty="0">
                <a:latin typeface="Modern Love"/>
              </a:rPr>
            </a:br>
            <a:r>
              <a:rPr lang="de-DE" sz="4400" dirty="0">
                <a:latin typeface="Modern Love"/>
              </a:rPr>
              <a:t> Karibu </a:t>
            </a:r>
            <a:r>
              <a:rPr lang="de-DE" sz="4400" dirty="0" err="1">
                <a:latin typeface="Modern Love"/>
              </a:rPr>
              <a:t>sana</a:t>
            </a:r>
            <a:r>
              <a:rPr lang="de-DE" sz="4400" dirty="0">
                <a:latin typeface="Modern Love"/>
              </a:rPr>
              <a:t>!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C945D9-C3DE-4D90-9F29-7BE223A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D338B3-6DA4-45F7-91E3-7D8C28D0B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30" name="Freeform 64">
                <a:extLst>
                  <a:ext uri="{FF2B5EF4-FFF2-40B4-BE49-F238E27FC236}">
                    <a16:creationId xmlns:a16="http://schemas.microsoft.com/office/drawing/2014/main" id="{6185FD3E-487C-45A4-AD94-24F4F7BAC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1">
                <a:extLst>
                  <a:ext uri="{FF2B5EF4-FFF2-40B4-BE49-F238E27FC236}">
                    <a16:creationId xmlns:a16="http://schemas.microsoft.com/office/drawing/2014/main" id="{DABEF2EB-1FA6-476D-ADEC-ACC991D1E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1">
                <a:extLst>
                  <a:ext uri="{FF2B5EF4-FFF2-40B4-BE49-F238E27FC236}">
                    <a16:creationId xmlns:a16="http://schemas.microsoft.com/office/drawing/2014/main" id="{702C2E5D-FD1A-49AB-9CF7-7F656660A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id="{FE338B6A-36C1-4245-B24F-94D4DE5F7C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4">
                <a:extLst>
                  <a:ext uri="{FF2B5EF4-FFF2-40B4-BE49-F238E27FC236}">
                    <a16:creationId xmlns:a16="http://schemas.microsoft.com/office/drawing/2014/main" id="{6CDA6293-4165-4383-9C97-2A6679228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">
                <a:extLst>
                  <a:ext uri="{FF2B5EF4-FFF2-40B4-BE49-F238E27FC236}">
                    <a16:creationId xmlns:a16="http://schemas.microsoft.com/office/drawing/2014/main" id="{CACA95C4-6FB3-44B0-981E-06BBAE8F02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0">
                <a:extLst>
                  <a:ext uri="{FF2B5EF4-FFF2-40B4-BE49-F238E27FC236}">
                    <a16:creationId xmlns:a16="http://schemas.microsoft.com/office/drawing/2014/main" id="{87433F39-33A6-4FCE-9B83-3D9A47A7C5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59">
                <a:extLst>
                  <a:ext uri="{FF2B5EF4-FFF2-40B4-BE49-F238E27FC236}">
                    <a16:creationId xmlns:a16="http://schemas.microsoft.com/office/drawing/2014/main" id="{09C092FC-35CB-41D8-8B13-9A238EE30C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2">
                <a:extLst>
                  <a:ext uri="{FF2B5EF4-FFF2-40B4-BE49-F238E27FC236}">
                    <a16:creationId xmlns:a16="http://schemas.microsoft.com/office/drawing/2014/main" id="{A0DF137B-3079-4986-913B-939546E64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65">
                <a:extLst>
                  <a:ext uri="{FF2B5EF4-FFF2-40B4-BE49-F238E27FC236}">
                    <a16:creationId xmlns:a16="http://schemas.microsoft.com/office/drawing/2014/main" id="{D660B18D-F0F5-419B-B3F1-B039757C95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9">
                <a:extLst>
                  <a:ext uri="{FF2B5EF4-FFF2-40B4-BE49-F238E27FC236}">
                    <a16:creationId xmlns:a16="http://schemas.microsoft.com/office/drawing/2014/main" id="{80FAC823-69BF-42B9-BA6A-E365E721EB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2">
                <a:extLst>
                  <a:ext uri="{FF2B5EF4-FFF2-40B4-BE49-F238E27FC236}">
                    <a16:creationId xmlns:a16="http://schemas.microsoft.com/office/drawing/2014/main" id="{5B5DFB3A-61ED-4206-9B53-3E8A8CE9FF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72D0A40-CAB7-45AB-B832-628D138C69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8">
                <a:extLst>
                  <a:ext uri="{FF2B5EF4-FFF2-40B4-BE49-F238E27FC236}">
                    <a16:creationId xmlns:a16="http://schemas.microsoft.com/office/drawing/2014/main" id="{A1757DD3-2A1D-4CED-A678-ECE520A1B4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2918845-1F95-46C2-8F59-32EB33C4A3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5" name="Line 63">
                  <a:extLst>
                    <a:ext uri="{FF2B5EF4-FFF2-40B4-BE49-F238E27FC236}">
                      <a16:creationId xmlns:a16="http://schemas.microsoft.com/office/drawing/2014/main" id="{E7391FC0-5104-4751-BB86-0D12BFFBE32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Line 66">
                  <a:extLst>
                    <a:ext uri="{FF2B5EF4-FFF2-40B4-BE49-F238E27FC236}">
                      <a16:creationId xmlns:a16="http://schemas.microsoft.com/office/drawing/2014/main" id="{094BBC13-5B24-4DFD-A5AD-892345304C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67">
                  <a:extLst>
                    <a:ext uri="{FF2B5EF4-FFF2-40B4-BE49-F238E27FC236}">
                      <a16:creationId xmlns:a16="http://schemas.microsoft.com/office/drawing/2014/main" id="{5D6BCBF6-E4C8-49C4-BCE6-A57F7EB6CAC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80">
                  <a:extLst>
                    <a:ext uri="{FF2B5EF4-FFF2-40B4-BE49-F238E27FC236}">
                      <a16:creationId xmlns:a16="http://schemas.microsoft.com/office/drawing/2014/main" id="{4A5F536F-42F0-4F01-9893-075DD5BCCE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83">
                  <a:extLst>
                    <a:ext uri="{FF2B5EF4-FFF2-40B4-BE49-F238E27FC236}">
                      <a16:creationId xmlns:a16="http://schemas.microsoft.com/office/drawing/2014/main" id="{60BE5073-8B4E-47B4-AC5B-31D8FD99D2C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86">
                  <a:extLst>
                    <a:ext uri="{FF2B5EF4-FFF2-40B4-BE49-F238E27FC236}">
                      <a16:creationId xmlns:a16="http://schemas.microsoft.com/office/drawing/2014/main" id="{B210067F-EA9E-4248-B2D2-39D656B3AF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89">
                  <a:extLst>
                    <a:ext uri="{FF2B5EF4-FFF2-40B4-BE49-F238E27FC236}">
                      <a16:creationId xmlns:a16="http://schemas.microsoft.com/office/drawing/2014/main" id="{B5121029-6739-4142-9E53-48DCA4F8BDC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776FFF-7CFE-4739-9104-473DA368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39C6C41-5DF4-4A11-89B7-BAB3F63B5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6F0F36F-7ABB-4F4C-9CC5-443B1936F48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2DB5F0-FD30-4907-86AB-7DA7CA3E31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30">
                  <a:extLst>
                    <a:ext uri="{FF2B5EF4-FFF2-40B4-BE49-F238E27FC236}">
                      <a16:creationId xmlns:a16="http://schemas.microsoft.com/office/drawing/2014/main" id="{0A419F00-E825-4E5E-92EA-DDF22BB2FB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0">
                  <a:extLst>
                    <a:ext uri="{FF2B5EF4-FFF2-40B4-BE49-F238E27FC236}">
                      <a16:creationId xmlns:a16="http://schemas.microsoft.com/office/drawing/2014/main" id="{D7C5E6F1-BF29-4F80-A5F4-81345C2901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2CEDE34-3360-4BFF-8F28-053990E691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898E96F4-030D-444B-B62F-0DA02833774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5D902ED-F254-4B06-9B62-AF188FF41A7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BB14B7-5333-4EA3-A883-B3D949DA5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2F0B6D-3339-445E-AE6F-EA80BB952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1FD745BE-AAE8-4FD8-B107-4730C82F8C7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55D7086E-72EA-4FBD-8B82-D3ECF7D5137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246D59ED-9B4E-4F44-B189-00E3B8D72DC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726404C-494E-4C74-9581-BE06BE0D27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C61F0CD3-7875-46CD-A844-0B022BEF275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D83F2F78-08A8-49BE-AF85-1C3DD28602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93069262-0DE6-4BA7-9773-656AF1E6CF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725E2D-27B9-4A2E-B161-230C61B08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C23123-3C5C-4A8B-AD1C-138D7B73D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DC1AC98-A945-45DC-A533-43311AB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75" name="Freeform 64">
                <a:extLst>
                  <a:ext uri="{FF2B5EF4-FFF2-40B4-BE49-F238E27FC236}">
                    <a16:creationId xmlns:a16="http://schemas.microsoft.com/office/drawing/2014/main" id="{525BFDD7-7DC7-4933-95CA-274FF3A12B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>
                <a:extLst>
                  <a:ext uri="{FF2B5EF4-FFF2-40B4-BE49-F238E27FC236}">
                    <a16:creationId xmlns:a16="http://schemas.microsoft.com/office/drawing/2014/main" id="{56EAE20D-E363-445F-AAA9-8923C7A41D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63DF7269-8701-4F88-89A3-EA45D9DF5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2DDEEFE7-743E-40D3-AB86-C074CADC93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">
                <a:extLst>
                  <a:ext uri="{FF2B5EF4-FFF2-40B4-BE49-F238E27FC236}">
                    <a16:creationId xmlns:a16="http://schemas.microsoft.com/office/drawing/2014/main" id="{6DC0260D-7AA3-4733-B3CB-6389FCCABD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7">
                <a:extLst>
                  <a:ext uri="{FF2B5EF4-FFF2-40B4-BE49-F238E27FC236}">
                    <a16:creationId xmlns:a16="http://schemas.microsoft.com/office/drawing/2014/main" id="{E9487A85-3305-4BD8-A4FB-7939820DE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0">
                <a:extLst>
                  <a:ext uri="{FF2B5EF4-FFF2-40B4-BE49-F238E27FC236}">
                    <a16:creationId xmlns:a16="http://schemas.microsoft.com/office/drawing/2014/main" id="{9A56408A-8D1F-4308-888A-C10250ED4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B8EA7519-3D12-4CBF-9CF9-2DBF5379C4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CBCFA958-AB70-45BC-86FB-95916AC8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id="{EC7CC8AD-3574-4368-9084-30AA269FB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AF385D0-C8F4-4D2E-A604-55B0C4A37A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2">
                <a:extLst>
                  <a:ext uri="{FF2B5EF4-FFF2-40B4-BE49-F238E27FC236}">
                    <a16:creationId xmlns:a16="http://schemas.microsoft.com/office/drawing/2014/main" id="{5807D27C-D4CF-4DD8-95BF-BE0E820995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">
                <a:extLst>
                  <a:ext uri="{FF2B5EF4-FFF2-40B4-BE49-F238E27FC236}">
                    <a16:creationId xmlns:a16="http://schemas.microsoft.com/office/drawing/2014/main" id="{AF358179-B76F-48FB-9D1E-25F2B422B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4F860F54-6F02-429D-84F9-216C593FDA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F2CD1C6-D2DC-4C27-A7A3-0D6ECCB7B2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90" name="Line 63">
                  <a:extLst>
                    <a:ext uri="{FF2B5EF4-FFF2-40B4-BE49-F238E27FC236}">
                      <a16:creationId xmlns:a16="http://schemas.microsoft.com/office/drawing/2014/main" id="{17251CE3-FBBE-4B37-B229-DF726C4AE56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Line 66">
                  <a:extLst>
                    <a:ext uri="{FF2B5EF4-FFF2-40B4-BE49-F238E27FC236}">
                      <a16:creationId xmlns:a16="http://schemas.microsoft.com/office/drawing/2014/main" id="{14522961-6FA8-43A3-894B-20435789E3A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Line 67">
                  <a:extLst>
                    <a:ext uri="{FF2B5EF4-FFF2-40B4-BE49-F238E27FC236}">
                      <a16:creationId xmlns:a16="http://schemas.microsoft.com/office/drawing/2014/main" id="{54230A9C-2E62-416C-A910-A26CB0BB744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Line 80">
                  <a:extLst>
                    <a:ext uri="{FF2B5EF4-FFF2-40B4-BE49-F238E27FC236}">
                      <a16:creationId xmlns:a16="http://schemas.microsoft.com/office/drawing/2014/main" id="{EDC7B8CE-339C-4B31-9A1E-1E6F3F20E51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Line 83">
                  <a:extLst>
                    <a:ext uri="{FF2B5EF4-FFF2-40B4-BE49-F238E27FC236}">
                      <a16:creationId xmlns:a16="http://schemas.microsoft.com/office/drawing/2014/main" id="{D5900B3C-A349-4C11-8871-F0C656F06A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Line 86">
                  <a:extLst>
                    <a:ext uri="{FF2B5EF4-FFF2-40B4-BE49-F238E27FC236}">
                      <a16:creationId xmlns:a16="http://schemas.microsoft.com/office/drawing/2014/main" id="{B836DF39-5332-440E-BD43-94EF14B9F7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Line 89">
                  <a:extLst>
                    <a:ext uri="{FF2B5EF4-FFF2-40B4-BE49-F238E27FC236}">
                      <a16:creationId xmlns:a16="http://schemas.microsoft.com/office/drawing/2014/main" id="{25596AFB-7112-451F-A40E-C4D365BC05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67B87DF-BE21-4275-A328-36294B5E8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DF7768E-3A7E-48EA-AE6B-544137E01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7E39C2-9BBA-4C6E-B352-FADF72FF842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5FF2688-1869-4A97-A594-AD2F8C720AD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30">
                  <a:extLst>
                    <a:ext uri="{FF2B5EF4-FFF2-40B4-BE49-F238E27FC236}">
                      <a16:creationId xmlns:a16="http://schemas.microsoft.com/office/drawing/2014/main" id="{035F350E-CDEC-47D7-B1F6-BB33F7263D5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32757671-5219-4448-9D74-96978B78FB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2FFE05-1BB5-478B-ACB7-0201D6E0B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8CF1D90-5BE7-4777-9D00-4B898D6A5D0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D066325E-CB67-49CD-9A41-2CFD6BCC903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05EB12-3265-4FD8-AE15-B453CFF08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CD1DA60-1F78-4286-AD75-48457E4E42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64" name="Freeform 68">
                  <a:extLst>
                    <a:ext uri="{FF2B5EF4-FFF2-40B4-BE49-F238E27FC236}">
                      <a16:creationId xmlns:a16="http://schemas.microsoft.com/office/drawing/2014/main" id="{F2434CC9-D9BE-4CC5-A618-AC659C5CBD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9">
                  <a:extLst>
                    <a:ext uri="{FF2B5EF4-FFF2-40B4-BE49-F238E27FC236}">
                      <a16:creationId xmlns:a16="http://schemas.microsoft.com/office/drawing/2014/main" id="{B9A88CD6-DA9C-42B2-A37B-5A0E1BED75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70">
                  <a:extLst>
                    <a:ext uri="{FF2B5EF4-FFF2-40B4-BE49-F238E27FC236}">
                      <a16:creationId xmlns:a16="http://schemas.microsoft.com/office/drawing/2014/main" id="{4A018333-A419-44AE-9CF5-57D5319073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C9BB730-80E2-4F3A-882B-7ED9186ABD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61" name="Freeform 68">
                  <a:extLst>
                    <a:ext uri="{FF2B5EF4-FFF2-40B4-BE49-F238E27FC236}">
                      <a16:creationId xmlns:a16="http://schemas.microsoft.com/office/drawing/2014/main" id="{D48E4E69-835A-40C7-A548-8947A81DC1C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9">
                  <a:extLst>
                    <a:ext uri="{FF2B5EF4-FFF2-40B4-BE49-F238E27FC236}">
                      <a16:creationId xmlns:a16="http://schemas.microsoft.com/office/drawing/2014/main" id="{E4F80DAC-11B8-4A6F-9CAA-8C62C6A2E6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70">
                  <a:extLst>
                    <a:ext uri="{FF2B5EF4-FFF2-40B4-BE49-F238E27FC236}">
                      <a16:creationId xmlns:a16="http://schemas.microsoft.com/office/drawing/2014/main" id="{FF491AF2-6D67-4650-B34C-5BB5F11284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8882387C-CC5B-4E27-BC45-BA147E3F0F47}"/>
              </a:ext>
            </a:extLst>
          </p:cNvPr>
          <p:cNvSpPr txBox="1"/>
          <p:nvPr/>
        </p:nvSpPr>
        <p:spPr>
          <a:xfrm>
            <a:off x="1116195" y="2233955"/>
            <a:ext cx="9272398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dirty="0">
                <a:latin typeface="The Hand Black" panose="03070902030502020204" pitchFamily="66" charset="0"/>
                <a:ea typeface="Microsoft YaHei"/>
                <a:cs typeface="Arial"/>
              </a:rPr>
              <a:t>Ort: Nairobi, Kenia</a:t>
            </a:r>
          </a:p>
          <a:p>
            <a:pPr>
              <a:lnSpc>
                <a:spcPct val="150000"/>
              </a:lnSpc>
            </a:pPr>
            <a:r>
              <a:rPr lang="de-DE" sz="2400" b="1" dirty="0">
                <a:latin typeface="The Hand Black" panose="03070902030502020204" pitchFamily="66" charset="0"/>
                <a:ea typeface="Microsoft YaHei"/>
                <a:cs typeface="Arial"/>
              </a:rPr>
              <a:t>Schulart: Gemeinschaftsschule mit Grundschule und Kindergarten</a:t>
            </a:r>
          </a:p>
          <a:p>
            <a:pPr>
              <a:lnSpc>
                <a:spcPct val="150000"/>
              </a:lnSpc>
            </a:pPr>
            <a:r>
              <a:rPr lang="de-DE" sz="2400" b="1" dirty="0">
                <a:latin typeface="The Hand Black" panose="03070902030502020204" pitchFamily="66" charset="0"/>
                <a:ea typeface="Microsoft YaHei"/>
                <a:cs typeface="Arial"/>
              </a:rPr>
              <a:t>Anzahl an Schüler*innen in Sekundarstufe 1 &amp; 2:  120</a:t>
            </a:r>
          </a:p>
          <a:p>
            <a:pPr>
              <a:lnSpc>
                <a:spcPct val="150000"/>
              </a:lnSpc>
            </a:pPr>
            <a:r>
              <a:rPr lang="de-DE" sz="2400" b="1" dirty="0">
                <a:latin typeface="The Hand Black" panose="03070902030502020204" pitchFamily="66" charset="0"/>
                <a:ea typeface="Microsoft YaHei"/>
                <a:cs typeface="Arial"/>
              </a:rPr>
              <a:t>Anzahl an Lehrkräften in Sekundarstufe 1 &amp; 2: 23</a:t>
            </a:r>
            <a:endParaRPr lang="de-DE" sz="2800" b="1" dirty="0">
              <a:latin typeface="The Hand Black" panose="03070902030502020204" pitchFamily="66" charset="0"/>
            </a:endParaRPr>
          </a:p>
          <a:p>
            <a:pPr>
              <a:lnSpc>
                <a:spcPct val="150000"/>
              </a:lnSpc>
            </a:pPr>
            <a:r>
              <a:rPr lang="de-DE" sz="2400" b="1" dirty="0">
                <a:latin typeface="The Hand Black" panose="03070902030502020204" pitchFamily="66" charset="0"/>
                <a:ea typeface="Microsoft YaHei"/>
                <a:cs typeface="Arial"/>
              </a:rPr>
              <a:t>Besonderheiten: Stipendienprogramm soll kenianische Schüler*innen mithilfe einer erstklassigen Ausbildung zum Deutschen</a:t>
            </a:r>
          </a:p>
          <a:p>
            <a:pPr>
              <a:lnSpc>
                <a:spcPct val="150000"/>
              </a:lnSpc>
            </a:pPr>
            <a:r>
              <a:rPr lang="de-DE" sz="2400" b="1" dirty="0">
                <a:latin typeface="The Hand Black" panose="03070902030502020204" pitchFamily="66" charset="0"/>
                <a:ea typeface="Microsoft YaHei"/>
                <a:cs typeface="Arial"/>
              </a:rPr>
              <a:t>                     Internationalen Abitur führen</a:t>
            </a:r>
          </a:p>
          <a:p>
            <a:r>
              <a:rPr lang="de-DE" sz="2400" b="1" dirty="0">
                <a:latin typeface="The Hand Black" panose="03070902030502020204" pitchFamily="66" charset="0"/>
                <a:ea typeface="Microsoft YaHei"/>
                <a:cs typeface="Arial"/>
              </a:rPr>
              <a:t> </a:t>
            </a:r>
            <a:endParaRPr lang="de-DE" sz="1600" b="1" dirty="0">
              <a:latin typeface="The Hand Black" panose="03070902030502020204" pitchFamily="66" charset="0"/>
              <a:ea typeface="Microsoft YaHei"/>
              <a:cs typeface="Arial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1354FD6-5BF9-4354-B3BE-0C88BA867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3DDC3E-4D04-4DBD-8440-F9FCBC1E8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73577F-697A-4FA1-8581-AB57BCF58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34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2D76E3-BBAC-4D3C-9314-D3076FA90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0D0BFBB-69E4-4E91-B181-A65A3EBAB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119" y="2918010"/>
            <a:ext cx="11103812" cy="1453003"/>
          </a:xfrm>
        </p:spPr>
        <p:txBody>
          <a:bodyPr wrap="square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DE" sz="4400" dirty="0">
                <a:latin typeface="Modern Love"/>
              </a:rPr>
              <a:t>Du möchtest wissen, wie es in der Schule aussieht?</a:t>
            </a:r>
            <a:endParaRPr lang="de-DE" sz="4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C945D9-C3DE-4D90-9F29-7BE223A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D338B3-6DA4-45F7-91E3-7D8C28D0B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30" name="Freeform 64">
                <a:extLst>
                  <a:ext uri="{FF2B5EF4-FFF2-40B4-BE49-F238E27FC236}">
                    <a16:creationId xmlns:a16="http://schemas.microsoft.com/office/drawing/2014/main" id="{6185FD3E-487C-45A4-AD94-24F4F7BAC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1">
                <a:extLst>
                  <a:ext uri="{FF2B5EF4-FFF2-40B4-BE49-F238E27FC236}">
                    <a16:creationId xmlns:a16="http://schemas.microsoft.com/office/drawing/2014/main" id="{DABEF2EB-1FA6-476D-ADEC-ACC991D1E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1">
                <a:extLst>
                  <a:ext uri="{FF2B5EF4-FFF2-40B4-BE49-F238E27FC236}">
                    <a16:creationId xmlns:a16="http://schemas.microsoft.com/office/drawing/2014/main" id="{702C2E5D-FD1A-49AB-9CF7-7F656660A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id="{FE338B6A-36C1-4245-B24F-94D4DE5F7C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4">
                <a:extLst>
                  <a:ext uri="{FF2B5EF4-FFF2-40B4-BE49-F238E27FC236}">
                    <a16:creationId xmlns:a16="http://schemas.microsoft.com/office/drawing/2014/main" id="{6CDA6293-4165-4383-9C97-2A6679228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">
                <a:extLst>
                  <a:ext uri="{FF2B5EF4-FFF2-40B4-BE49-F238E27FC236}">
                    <a16:creationId xmlns:a16="http://schemas.microsoft.com/office/drawing/2014/main" id="{CACA95C4-6FB3-44B0-981E-06BBAE8F02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0">
                <a:extLst>
                  <a:ext uri="{FF2B5EF4-FFF2-40B4-BE49-F238E27FC236}">
                    <a16:creationId xmlns:a16="http://schemas.microsoft.com/office/drawing/2014/main" id="{87433F39-33A6-4FCE-9B83-3D9A47A7C5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59">
                <a:extLst>
                  <a:ext uri="{FF2B5EF4-FFF2-40B4-BE49-F238E27FC236}">
                    <a16:creationId xmlns:a16="http://schemas.microsoft.com/office/drawing/2014/main" id="{09C092FC-35CB-41D8-8B13-9A238EE30C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2">
                <a:extLst>
                  <a:ext uri="{FF2B5EF4-FFF2-40B4-BE49-F238E27FC236}">
                    <a16:creationId xmlns:a16="http://schemas.microsoft.com/office/drawing/2014/main" id="{A0DF137B-3079-4986-913B-939546E64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65">
                <a:extLst>
                  <a:ext uri="{FF2B5EF4-FFF2-40B4-BE49-F238E27FC236}">
                    <a16:creationId xmlns:a16="http://schemas.microsoft.com/office/drawing/2014/main" id="{D660B18D-F0F5-419B-B3F1-B039757C95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9">
                <a:extLst>
                  <a:ext uri="{FF2B5EF4-FFF2-40B4-BE49-F238E27FC236}">
                    <a16:creationId xmlns:a16="http://schemas.microsoft.com/office/drawing/2014/main" id="{80FAC823-69BF-42B9-BA6A-E365E721EB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2">
                <a:extLst>
                  <a:ext uri="{FF2B5EF4-FFF2-40B4-BE49-F238E27FC236}">
                    <a16:creationId xmlns:a16="http://schemas.microsoft.com/office/drawing/2014/main" id="{5B5DFB3A-61ED-4206-9B53-3E8A8CE9FF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72D0A40-CAB7-45AB-B832-628D138C69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8">
                <a:extLst>
                  <a:ext uri="{FF2B5EF4-FFF2-40B4-BE49-F238E27FC236}">
                    <a16:creationId xmlns:a16="http://schemas.microsoft.com/office/drawing/2014/main" id="{A1757DD3-2A1D-4CED-A678-ECE520A1B4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2918845-1F95-46C2-8F59-32EB33C4A3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5" name="Line 63">
                  <a:extLst>
                    <a:ext uri="{FF2B5EF4-FFF2-40B4-BE49-F238E27FC236}">
                      <a16:creationId xmlns:a16="http://schemas.microsoft.com/office/drawing/2014/main" id="{E7391FC0-5104-4751-BB86-0D12BFFBE32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Line 66">
                  <a:extLst>
                    <a:ext uri="{FF2B5EF4-FFF2-40B4-BE49-F238E27FC236}">
                      <a16:creationId xmlns:a16="http://schemas.microsoft.com/office/drawing/2014/main" id="{094BBC13-5B24-4DFD-A5AD-892345304C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67">
                  <a:extLst>
                    <a:ext uri="{FF2B5EF4-FFF2-40B4-BE49-F238E27FC236}">
                      <a16:creationId xmlns:a16="http://schemas.microsoft.com/office/drawing/2014/main" id="{5D6BCBF6-E4C8-49C4-BCE6-A57F7EB6CAC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80">
                  <a:extLst>
                    <a:ext uri="{FF2B5EF4-FFF2-40B4-BE49-F238E27FC236}">
                      <a16:creationId xmlns:a16="http://schemas.microsoft.com/office/drawing/2014/main" id="{4A5F536F-42F0-4F01-9893-075DD5BCCE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83">
                  <a:extLst>
                    <a:ext uri="{FF2B5EF4-FFF2-40B4-BE49-F238E27FC236}">
                      <a16:creationId xmlns:a16="http://schemas.microsoft.com/office/drawing/2014/main" id="{60BE5073-8B4E-47B4-AC5B-31D8FD99D2C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86">
                  <a:extLst>
                    <a:ext uri="{FF2B5EF4-FFF2-40B4-BE49-F238E27FC236}">
                      <a16:creationId xmlns:a16="http://schemas.microsoft.com/office/drawing/2014/main" id="{B210067F-EA9E-4248-B2D2-39D656B3AF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89">
                  <a:extLst>
                    <a:ext uri="{FF2B5EF4-FFF2-40B4-BE49-F238E27FC236}">
                      <a16:creationId xmlns:a16="http://schemas.microsoft.com/office/drawing/2014/main" id="{B5121029-6739-4142-9E53-48DCA4F8BDC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776FFF-7CFE-4739-9104-473DA368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39C6C41-5DF4-4A11-89B7-BAB3F63B5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6F0F36F-7ABB-4F4C-9CC5-443B1936F48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2DB5F0-FD30-4907-86AB-7DA7CA3E31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30">
                  <a:extLst>
                    <a:ext uri="{FF2B5EF4-FFF2-40B4-BE49-F238E27FC236}">
                      <a16:creationId xmlns:a16="http://schemas.microsoft.com/office/drawing/2014/main" id="{0A419F00-E825-4E5E-92EA-DDF22BB2FB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0">
                  <a:extLst>
                    <a:ext uri="{FF2B5EF4-FFF2-40B4-BE49-F238E27FC236}">
                      <a16:creationId xmlns:a16="http://schemas.microsoft.com/office/drawing/2014/main" id="{D7C5E6F1-BF29-4F80-A5F4-81345C2901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2CEDE34-3360-4BFF-8F28-053990E691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898E96F4-030D-444B-B62F-0DA02833774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5D902ED-F254-4B06-9B62-AF188FF41A7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BB14B7-5333-4EA3-A883-B3D949DA5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2F0B6D-3339-445E-AE6F-EA80BB952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1FD745BE-AAE8-4FD8-B107-4730C82F8C7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55D7086E-72EA-4FBD-8B82-D3ECF7D5137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246D59ED-9B4E-4F44-B189-00E3B8D72DC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726404C-494E-4C74-9581-BE06BE0D27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C61F0CD3-7875-46CD-A844-0B022BEF275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D83F2F78-08A8-49BE-AF85-1C3DD28602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93069262-0DE6-4BA7-9773-656AF1E6CF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725E2D-27B9-4A2E-B161-230C61B08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C23123-3C5C-4A8B-AD1C-138D7B73D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DC1AC98-A945-45DC-A533-43311AB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75" name="Freeform 64">
                <a:extLst>
                  <a:ext uri="{FF2B5EF4-FFF2-40B4-BE49-F238E27FC236}">
                    <a16:creationId xmlns:a16="http://schemas.microsoft.com/office/drawing/2014/main" id="{525BFDD7-7DC7-4933-95CA-274FF3A12B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>
                <a:extLst>
                  <a:ext uri="{FF2B5EF4-FFF2-40B4-BE49-F238E27FC236}">
                    <a16:creationId xmlns:a16="http://schemas.microsoft.com/office/drawing/2014/main" id="{56EAE20D-E363-445F-AAA9-8923C7A41D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63DF7269-8701-4F88-89A3-EA45D9DF5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2DDEEFE7-743E-40D3-AB86-C074CADC93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">
                <a:extLst>
                  <a:ext uri="{FF2B5EF4-FFF2-40B4-BE49-F238E27FC236}">
                    <a16:creationId xmlns:a16="http://schemas.microsoft.com/office/drawing/2014/main" id="{6DC0260D-7AA3-4733-B3CB-6389FCCABD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7">
                <a:extLst>
                  <a:ext uri="{FF2B5EF4-FFF2-40B4-BE49-F238E27FC236}">
                    <a16:creationId xmlns:a16="http://schemas.microsoft.com/office/drawing/2014/main" id="{E9487A85-3305-4BD8-A4FB-7939820DE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0">
                <a:extLst>
                  <a:ext uri="{FF2B5EF4-FFF2-40B4-BE49-F238E27FC236}">
                    <a16:creationId xmlns:a16="http://schemas.microsoft.com/office/drawing/2014/main" id="{9A56408A-8D1F-4308-888A-C10250ED4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B8EA7519-3D12-4CBF-9CF9-2DBF5379C4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CBCFA958-AB70-45BC-86FB-95916AC8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id="{EC7CC8AD-3574-4368-9084-30AA269FB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AF385D0-C8F4-4D2E-A604-55B0C4A37A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2">
                <a:extLst>
                  <a:ext uri="{FF2B5EF4-FFF2-40B4-BE49-F238E27FC236}">
                    <a16:creationId xmlns:a16="http://schemas.microsoft.com/office/drawing/2014/main" id="{5807D27C-D4CF-4DD8-95BF-BE0E820995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">
                <a:extLst>
                  <a:ext uri="{FF2B5EF4-FFF2-40B4-BE49-F238E27FC236}">
                    <a16:creationId xmlns:a16="http://schemas.microsoft.com/office/drawing/2014/main" id="{AF358179-B76F-48FB-9D1E-25F2B422B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4F860F54-6F02-429D-84F9-216C593FDA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F2CD1C6-D2DC-4C27-A7A3-0D6ECCB7B2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90" name="Line 63">
                  <a:extLst>
                    <a:ext uri="{FF2B5EF4-FFF2-40B4-BE49-F238E27FC236}">
                      <a16:creationId xmlns:a16="http://schemas.microsoft.com/office/drawing/2014/main" id="{17251CE3-FBBE-4B37-B229-DF726C4AE56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Line 66">
                  <a:extLst>
                    <a:ext uri="{FF2B5EF4-FFF2-40B4-BE49-F238E27FC236}">
                      <a16:creationId xmlns:a16="http://schemas.microsoft.com/office/drawing/2014/main" id="{14522961-6FA8-43A3-894B-20435789E3A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Line 67">
                  <a:extLst>
                    <a:ext uri="{FF2B5EF4-FFF2-40B4-BE49-F238E27FC236}">
                      <a16:creationId xmlns:a16="http://schemas.microsoft.com/office/drawing/2014/main" id="{54230A9C-2E62-416C-A910-A26CB0BB744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Line 80">
                  <a:extLst>
                    <a:ext uri="{FF2B5EF4-FFF2-40B4-BE49-F238E27FC236}">
                      <a16:creationId xmlns:a16="http://schemas.microsoft.com/office/drawing/2014/main" id="{EDC7B8CE-339C-4B31-9A1E-1E6F3F20E51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Line 83">
                  <a:extLst>
                    <a:ext uri="{FF2B5EF4-FFF2-40B4-BE49-F238E27FC236}">
                      <a16:creationId xmlns:a16="http://schemas.microsoft.com/office/drawing/2014/main" id="{D5900B3C-A349-4C11-8871-F0C656F06A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Line 86">
                  <a:extLst>
                    <a:ext uri="{FF2B5EF4-FFF2-40B4-BE49-F238E27FC236}">
                      <a16:creationId xmlns:a16="http://schemas.microsoft.com/office/drawing/2014/main" id="{B836DF39-5332-440E-BD43-94EF14B9F7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Line 89">
                  <a:extLst>
                    <a:ext uri="{FF2B5EF4-FFF2-40B4-BE49-F238E27FC236}">
                      <a16:creationId xmlns:a16="http://schemas.microsoft.com/office/drawing/2014/main" id="{25596AFB-7112-451F-A40E-C4D365BC05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67B87DF-BE21-4275-A328-36294B5E8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DF7768E-3A7E-48EA-AE6B-544137E01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7E39C2-9BBA-4C6E-B352-FADF72FF842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5FF2688-1869-4A97-A594-AD2F8C720AD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30">
                  <a:extLst>
                    <a:ext uri="{FF2B5EF4-FFF2-40B4-BE49-F238E27FC236}">
                      <a16:creationId xmlns:a16="http://schemas.microsoft.com/office/drawing/2014/main" id="{035F350E-CDEC-47D7-B1F6-BB33F7263D5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32757671-5219-4448-9D74-96978B78FB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2FFE05-1BB5-478B-ACB7-0201D6E0B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8CF1D90-5BE7-4777-9D00-4B898D6A5D0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D066325E-CB67-49CD-9A41-2CFD6BCC903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05EB12-3265-4FD8-AE15-B453CFF08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CD1DA60-1F78-4286-AD75-48457E4E42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64" name="Freeform 68">
                  <a:extLst>
                    <a:ext uri="{FF2B5EF4-FFF2-40B4-BE49-F238E27FC236}">
                      <a16:creationId xmlns:a16="http://schemas.microsoft.com/office/drawing/2014/main" id="{F2434CC9-D9BE-4CC5-A618-AC659C5CBD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9">
                  <a:extLst>
                    <a:ext uri="{FF2B5EF4-FFF2-40B4-BE49-F238E27FC236}">
                      <a16:creationId xmlns:a16="http://schemas.microsoft.com/office/drawing/2014/main" id="{B9A88CD6-DA9C-42B2-A37B-5A0E1BED75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70">
                  <a:extLst>
                    <a:ext uri="{FF2B5EF4-FFF2-40B4-BE49-F238E27FC236}">
                      <a16:creationId xmlns:a16="http://schemas.microsoft.com/office/drawing/2014/main" id="{4A018333-A419-44AE-9CF5-57D5319073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C9BB730-80E2-4F3A-882B-7ED9186ABD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61" name="Freeform 68">
                  <a:extLst>
                    <a:ext uri="{FF2B5EF4-FFF2-40B4-BE49-F238E27FC236}">
                      <a16:creationId xmlns:a16="http://schemas.microsoft.com/office/drawing/2014/main" id="{D48E4E69-835A-40C7-A548-8947A81DC1C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9">
                  <a:extLst>
                    <a:ext uri="{FF2B5EF4-FFF2-40B4-BE49-F238E27FC236}">
                      <a16:creationId xmlns:a16="http://schemas.microsoft.com/office/drawing/2014/main" id="{E4F80DAC-11B8-4A6F-9CAA-8C62C6A2E6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70">
                  <a:extLst>
                    <a:ext uri="{FF2B5EF4-FFF2-40B4-BE49-F238E27FC236}">
                      <a16:creationId xmlns:a16="http://schemas.microsoft.com/office/drawing/2014/main" id="{FF491AF2-6D67-4650-B34C-5BB5F11284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D80FBB-D723-43E4-81A7-B16F521AC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473AAC-94CF-48BB-85EA-292BA9750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481EAA-D618-4B8A-AFD7-F1BED4622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808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2D76E3-BBAC-4D3C-9314-D3076FA90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C945D9-C3DE-4D90-9F29-7BE223A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D338B3-6DA4-45F7-91E3-7D8C28D0B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30" name="Freeform 64">
                <a:extLst>
                  <a:ext uri="{FF2B5EF4-FFF2-40B4-BE49-F238E27FC236}">
                    <a16:creationId xmlns:a16="http://schemas.microsoft.com/office/drawing/2014/main" id="{6185FD3E-487C-45A4-AD94-24F4F7BAC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1">
                <a:extLst>
                  <a:ext uri="{FF2B5EF4-FFF2-40B4-BE49-F238E27FC236}">
                    <a16:creationId xmlns:a16="http://schemas.microsoft.com/office/drawing/2014/main" id="{DABEF2EB-1FA6-476D-ADEC-ACC991D1E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1">
                <a:extLst>
                  <a:ext uri="{FF2B5EF4-FFF2-40B4-BE49-F238E27FC236}">
                    <a16:creationId xmlns:a16="http://schemas.microsoft.com/office/drawing/2014/main" id="{702C2E5D-FD1A-49AB-9CF7-7F656660A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id="{FE338B6A-36C1-4245-B24F-94D4DE5F7C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4">
                <a:extLst>
                  <a:ext uri="{FF2B5EF4-FFF2-40B4-BE49-F238E27FC236}">
                    <a16:creationId xmlns:a16="http://schemas.microsoft.com/office/drawing/2014/main" id="{6CDA6293-4165-4383-9C97-2A6679228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">
                <a:extLst>
                  <a:ext uri="{FF2B5EF4-FFF2-40B4-BE49-F238E27FC236}">
                    <a16:creationId xmlns:a16="http://schemas.microsoft.com/office/drawing/2014/main" id="{CACA95C4-6FB3-44B0-981E-06BBAE8F02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0">
                <a:extLst>
                  <a:ext uri="{FF2B5EF4-FFF2-40B4-BE49-F238E27FC236}">
                    <a16:creationId xmlns:a16="http://schemas.microsoft.com/office/drawing/2014/main" id="{87433F39-33A6-4FCE-9B83-3D9A47A7C5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59">
                <a:extLst>
                  <a:ext uri="{FF2B5EF4-FFF2-40B4-BE49-F238E27FC236}">
                    <a16:creationId xmlns:a16="http://schemas.microsoft.com/office/drawing/2014/main" id="{09C092FC-35CB-41D8-8B13-9A238EE30C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2">
                <a:extLst>
                  <a:ext uri="{FF2B5EF4-FFF2-40B4-BE49-F238E27FC236}">
                    <a16:creationId xmlns:a16="http://schemas.microsoft.com/office/drawing/2014/main" id="{A0DF137B-3079-4986-913B-939546E64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65">
                <a:extLst>
                  <a:ext uri="{FF2B5EF4-FFF2-40B4-BE49-F238E27FC236}">
                    <a16:creationId xmlns:a16="http://schemas.microsoft.com/office/drawing/2014/main" id="{D660B18D-F0F5-419B-B3F1-B039757C95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9">
                <a:extLst>
                  <a:ext uri="{FF2B5EF4-FFF2-40B4-BE49-F238E27FC236}">
                    <a16:creationId xmlns:a16="http://schemas.microsoft.com/office/drawing/2014/main" id="{80FAC823-69BF-42B9-BA6A-E365E721EB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2">
                <a:extLst>
                  <a:ext uri="{FF2B5EF4-FFF2-40B4-BE49-F238E27FC236}">
                    <a16:creationId xmlns:a16="http://schemas.microsoft.com/office/drawing/2014/main" id="{5B5DFB3A-61ED-4206-9B53-3E8A8CE9FF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72D0A40-CAB7-45AB-B832-628D138C69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8">
                <a:extLst>
                  <a:ext uri="{FF2B5EF4-FFF2-40B4-BE49-F238E27FC236}">
                    <a16:creationId xmlns:a16="http://schemas.microsoft.com/office/drawing/2014/main" id="{A1757DD3-2A1D-4CED-A678-ECE520A1B4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2918845-1F95-46C2-8F59-32EB33C4A3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5" name="Line 63">
                  <a:extLst>
                    <a:ext uri="{FF2B5EF4-FFF2-40B4-BE49-F238E27FC236}">
                      <a16:creationId xmlns:a16="http://schemas.microsoft.com/office/drawing/2014/main" id="{E7391FC0-5104-4751-BB86-0D12BFFBE32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Line 66">
                  <a:extLst>
                    <a:ext uri="{FF2B5EF4-FFF2-40B4-BE49-F238E27FC236}">
                      <a16:creationId xmlns:a16="http://schemas.microsoft.com/office/drawing/2014/main" id="{094BBC13-5B24-4DFD-A5AD-892345304C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67">
                  <a:extLst>
                    <a:ext uri="{FF2B5EF4-FFF2-40B4-BE49-F238E27FC236}">
                      <a16:creationId xmlns:a16="http://schemas.microsoft.com/office/drawing/2014/main" id="{5D6BCBF6-E4C8-49C4-BCE6-A57F7EB6CAC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80">
                  <a:extLst>
                    <a:ext uri="{FF2B5EF4-FFF2-40B4-BE49-F238E27FC236}">
                      <a16:creationId xmlns:a16="http://schemas.microsoft.com/office/drawing/2014/main" id="{4A5F536F-42F0-4F01-9893-075DD5BCCE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83">
                  <a:extLst>
                    <a:ext uri="{FF2B5EF4-FFF2-40B4-BE49-F238E27FC236}">
                      <a16:creationId xmlns:a16="http://schemas.microsoft.com/office/drawing/2014/main" id="{60BE5073-8B4E-47B4-AC5B-31D8FD99D2C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86">
                  <a:extLst>
                    <a:ext uri="{FF2B5EF4-FFF2-40B4-BE49-F238E27FC236}">
                      <a16:creationId xmlns:a16="http://schemas.microsoft.com/office/drawing/2014/main" id="{B210067F-EA9E-4248-B2D2-39D656B3AF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89">
                  <a:extLst>
                    <a:ext uri="{FF2B5EF4-FFF2-40B4-BE49-F238E27FC236}">
                      <a16:creationId xmlns:a16="http://schemas.microsoft.com/office/drawing/2014/main" id="{B5121029-6739-4142-9E53-48DCA4F8BDC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776FFF-7CFE-4739-9104-473DA368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39C6C41-5DF4-4A11-89B7-BAB3F63B5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6F0F36F-7ABB-4F4C-9CC5-443B1936F48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2DB5F0-FD30-4907-86AB-7DA7CA3E31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30">
                  <a:extLst>
                    <a:ext uri="{FF2B5EF4-FFF2-40B4-BE49-F238E27FC236}">
                      <a16:creationId xmlns:a16="http://schemas.microsoft.com/office/drawing/2014/main" id="{0A419F00-E825-4E5E-92EA-DDF22BB2FB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0">
                  <a:extLst>
                    <a:ext uri="{FF2B5EF4-FFF2-40B4-BE49-F238E27FC236}">
                      <a16:creationId xmlns:a16="http://schemas.microsoft.com/office/drawing/2014/main" id="{D7C5E6F1-BF29-4F80-A5F4-81345C2901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2CEDE34-3360-4BFF-8F28-053990E691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898E96F4-030D-444B-B62F-0DA02833774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5D902ED-F254-4B06-9B62-AF188FF41A7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BB14B7-5333-4EA3-A883-B3D949DA5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2F0B6D-3339-445E-AE6F-EA80BB952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1FD745BE-AAE8-4FD8-B107-4730C82F8C7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55D7086E-72EA-4FBD-8B82-D3ECF7D5137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246D59ED-9B4E-4F44-B189-00E3B8D72DC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726404C-494E-4C74-9581-BE06BE0D27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C61F0CD3-7875-46CD-A844-0B022BEF275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D83F2F78-08A8-49BE-AF85-1C3DD28602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93069262-0DE6-4BA7-9773-656AF1E6CF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725E2D-27B9-4A2E-B161-230C61B08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Video 1">
            <a:hlinkClick r:id="" action="ppaction://media"/>
            <a:extLst>
              <a:ext uri="{FF2B5EF4-FFF2-40B4-BE49-F238E27FC236}">
                <a16:creationId xmlns:a16="http://schemas.microsoft.com/office/drawing/2014/main" id="{42D4286E-6A3C-4D05-8FD0-F68835A66C1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70134" y="73486"/>
            <a:ext cx="4436290" cy="6758113"/>
          </a:xfr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55C23123-3C5C-4A8B-AD1C-138D7B73D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DC1AC98-A945-45DC-A533-43311AB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75" name="Freeform 64">
                <a:extLst>
                  <a:ext uri="{FF2B5EF4-FFF2-40B4-BE49-F238E27FC236}">
                    <a16:creationId xmlns:a16="http://schemas.microsoft.com/office/drawing/2014/main" id="{525BFDD7-7DC7-4933-95CA-274FF3A12B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>
                <a:extLst>
                  <a:ext uri="{FF2B5EF4-FFF2-40B4-BE49-F238E27FC236}">
                    <a16:creationId xmlns:a16="http://schemas.microsoft.com/office/drawing/2014/main" id="{56EAE20D-E363-445F-AAA9-8923C7A41D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63DF7269-8701-4F88-89A3-EA45D9DF5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2DDEEFE7-743E-40D3-AB86-C074CADC93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">
                <a:extLst>
                  <a:ext uri="{FF2B5EF4-FFF2-40B4-BE49-F238E27FC236}">
                    <a16:creationId xmlns:a16="http://schemas.microsoft.com/office/drawing/2014/main" id="{6DC0260D-7AA3-4733-B3CB-6389FCCABD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7">
                <a:extLst>
                  <a:ext uri="{FF2B5EF4-FFF2-40B4-BE49-F238E27FC236}">
                    <a16:creationId xmlns:a16="http://schemas.microsoft.com/office/drawing/2014/main" id="{E9487A85-3305-4BD8-A4FB-7939820DE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0">
                <a:extLst>
                  <a:ext uri="{FF2B5EF4-FFF2-40B4-BE49-F238E27FC236}">
                    <a16:creationId xmlns:a16="http://schemas.microsoft.com/office/drawing/2014/main" id="{9A56408A-8D1F-4308-888A-C10250ED4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B8EA7519-3D12-4CBF-9CF9-2DBF5379C4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CBCFA958-AB70-45BC-86FB-95916AC8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id="{EC7CC8AD-3574-4368-9084-30AA269FB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AF385D0-C8F4-4D2E-A604-55B0C4A37A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2">
                <a:extLst>
                  <a:ext uri="{FF2B5EF4-FFF2-40B4-BE49-F238E27FC236}">
                    <a16:creationId xmlns:a16="http://schemas.microsoft.com/office/drawing/2014/main" id="{5807D27C-D4CF-4DD8-95BF-BE0E820995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">
                <a:extLst>
                  <a:ext uri="{FF2B5EF4-FFF2-40B4-BE49-F238E27FC236}">
                    <a16:creationId xmlns:a16="http://schemas.microsoft.com/office/drawing/2014/main" id="{AF358179-B76F-48FB-9D1E-25F2B422B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4F860F54-6F02-429D-84F9-216C593FDA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F2CD1C6-D2DC-4C27-A7A3-0D6ECCB7B2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90" name="Line 63">
                  <a:extLst>
                    <a:ext uri="{FF2B5EF4-FFF2-40B4-BE49-F238E27FC236}">
                      <a16:creationId xmlns:a16="http://schemas.microsoft.com/office/drawing/2014/main" id="{17251CE3-FBBE-4B37-B229-DF726C4AE56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Line 66">
                  <a:extLst>
                    <a:ext uri="{FF2B5EF4-FFF2-40B4-BE49-F238E27FC236}">
                      <a16:creationId xmlns:a16="http://schemas.microsoft.com/office/drawing/2014/main" id="{14522961-6FA8-43A3-894B-20435789E3A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Line 67">
                  <a:extLst>
                    <a:ext uri="{FF2B5EF4-FFF2-40B4-BE49-F238E27FC236}">
                      <a16:creationId xmlns:a16="http://schemas.microsoft.com/office/drawing/2014/main" id="{54230A9C-2E62-416C-A910-A26CB0BB744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Line 80">
                  <a:extLst>
                    <a:ext uri="{FF2B5EF4-FFF2-40B4-BE49-F238E27FC236}">
                      <a16:creationId xmlns:a16="http://schemas.microsoft.com/office/drawing/2014/main" id="{EDC7B8CE-339C-4B31-9A1E-1E6F3F20E51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Line 83">
                  <a:extLst>
                    <a:ext uri="{FF2B5EF4-FFF2-40B4-BE49-F238E27FC236}">
                      <a16:creationId xmlns:a16="http://schemas.microsoft.com/office/drawing/2014/main" id="{D5900B3C-A349-4C11-8871-F0C656F06A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Line 86">
                  <a:extLst>
                    <a:ext uri="{FF2B5EF4-FFF2-40B4-BE49-F238E27FC236}">
                      <a16:creationId xmlns:a16="http://schemas.microsoft.com/office/drawing/2014/main" id="{B836DF39-5332-440E-BD43-94EF14B9F7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Line 89">
                  <a:extLst>
                    <a:ext uri="{FF2B5EF4-FFF2-40B4-BE49-F238E27FC236}">
                      <a16:creationId xmlns:a16="http://schemas.microsoft.com/office/drawing/2014/main" id="{25596AFB-7112-451F-A40E-C4D365BC05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67B87DF-BE21-4275-A328-36294B5E8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DF7768E-3A7E-48EA-AE6B-544137E01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7E39C2-9BBA-4C6E-B352-FADF72FF842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5FF2688-1869-4A97-A594-AD2F8C720AD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30">
                  <a:extLst>
                    <a:ext uri="{FF2B5EF4-FFF2-40B4-BE49-F238E27FC236}">
                      <a16:creationId xmlns:a16="http://schemas.microsoft.com/office/drawing/2014/main" id="{035F350E-CDEC-47D7-B1F6-BB33F7263D5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32757671-5219-4448-9D74-96978B78FB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2FFE05-1BB5-478B-ACB7-0201D6E0B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8CF1D90-5BE7-4777-9D00-4B898D6A5D0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D066325E-CB67-49CD-9A41-2CFD6BCC903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05EB12-3265-4FD8-AE15-B453CFF08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CD1DA60-1F78-4286-AD75-48457E4E42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64" name="Freeform 68">
                  <a:extLst>
                    <a:ext uri="{FF2B5EF4-FFF2-40B4-BE49-F238E27FC236}">
                      <a16:creationId xmlns:a16="http://schemas.microsoft.com/office/drawing/2014/main" id="{F2434CC9-D9BE-4CC5-A618-AC659C5CBD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9">
                  <a:extLst>
                    <a:ext uri="{FF2B5EF4-FFF2-40B4-BE49-F238E27FC236}">
                      <a16:creationId xmlns:a16="http://schemas.microsoft.com/office/drawing/2014/main" id="{B9A88CD6-DA9C-42B2-A37B-5A0E1BED75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70">
                  <a:extLst>
                    <a:ext uri="{FF2B5EF4-FFF2-40B4-BE49-F238E27FC236}">
                      <a16:creationId xmlns:a16="http://schemas.microsoft.com/office/drawing/2014/main" id="{4A018333-A419-44AE-9CF5-57D5319073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C9BB730-80E2-4F3A-882B-7ED9186ABD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61" name="Freeform 68">
                  <a:extLst>
                    <a:ext uri="{FF2B5EF4-FFF2-40B4-BE49-F238E27FC236}">
                      <a16:creationId xmlns:a16="http://schemas.microsoft.com/office/drawing/2014/main" id="{D48E4E69-835A-40C7-A548-8947A81DC1C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9">
                  <a:extLst>
                    <a:ext uri="{FF2B5EF4-FFF2-40B4-BE49-F238E27FC236}">
                      <a16:creationId xmlns:a16="http://schemas.microsoft.com/office/drawing/2014/main" id="{E4F80DAC-11B8-4A6F-9CAA-8C62C6A2E6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70">
                  <a:extLst>
                    <a:ext uri="{FF2B5EF4-FFF2-40B4-BE49-F238E27FC236}">
                      <a16:creationId xmlns:a16="http://schemas.microsoft.com/office/drawing/2014/main" id="{FF491AF2-6D67-4650-B34C-5BB5F11284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D80FBB-D723-43E4-81A7-B16F521AC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pic>
        <p:nvPicPr>
          <p:cNvPr id="9" name="Video 2">
            <a:hlinkClick r:id="" action="ppaction://media"/>
            <a:extLst>
              <a:ext uri="{FF2B5EF4-FFF2-40B4-BE49-F238E27FC236}">
                <a16:creationId xmlns:a16="http://schemas.microsoft.com/office/drawing/2014/main" id="{4FB33511-B844-40C7-A844-51EAB9BB7AB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563717" y="73486"/>
            <a:ext cx="4415987" cy="6758113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473AAC-94CF-48BB-85EA-292BA9750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481EAA-D618-4B8A-AFD7-F1BED4622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7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616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0">
                <p:cTn id="1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2D76E3-BBAC-4D3C-9314-D3076FA90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C945D9-C3DE-4D90-9F29-7BE223A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D338B3-6DA4-45F7-91E3-7D8C28D0B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30" name="Freeform 64">
                <a:extLst>
                  <a:ext uri="{FF2B5EF4-FFF2-40B4-BE49-F238E27FC236}">
                    <a16:creationId xmlns:a16="http://schemas.microsoft.com/office/drawing/2014/main" id="{6185FD3E-487C-45A4-AD94-24F4F7BAC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1">
                <a:extLst>
                  <a:ext uri="{FF2B5EF4-FFF2-40B4-BE49-F238E27FC236}">
                    <a16:creationId xmlns:a16="http://schemas.microsoft.com/office/drawing/2014/main" id="{DABEF2EB-1FA6-476D-ADEC-ACC991D1E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1">
                <a:extLst>
                  <a:ext uri="{FF2B5EF4-FFF2-40B4-BE49-F238E27FC236}">
                    <a16:creationId xmlns:a16="http://schemas.microsoft.com/office/drawing/2014/main" id="{702C2E5D-FD1A-49AB-9CF7-7F656660A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id="{FE338B6A-36C1-4245-B24F-94D4DE5F7C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4">
                <a:extLst>
                  <a:ext uri="{FF2B5EF4-FFF2-40B4-BE49-F238E27FC236}">
                    <a16:creationId xmlns:a16="http://schemas.microsoft.com/office/drawing/2014/main" id="{6CDA6293-4165-4383-9C97-2A6679228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">
                <a:extLst>
                  <a:ext uri="{FF2B5EF4-FFF2-40B4-BE49-F238E27FC236}">
                    <a16:creationId xmlns:a16="http://schemas.microsoft.com/office/drawing/2014/main" id="{CACA95C4-6FB3-44B0-981E-06BBAE8F02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0">
                <a:extLst>
                  <a:ext uri="{FF2B5EF4-FFF2-40B4-BE49-F238E27FC236}">
                    <a16:creationId xmlns:a16="http://schemas.microsoft.com/office/drawing/2014/main" id="{87433F39-33A6-4FCE-9B83-3D9A47A7C5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59">
                <a:extLst>
                  <a:ext uri="{FF2B5EF4-FFF2-40B4-BE49-F238E27FC236}">
                    <a16:creationId xmlns:a16="http://schemas.microsoft.com/office/drawing/2014/main" id="{09C092FC-35CB-41D8-8B13-9A238EE30C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2">
                <a:extLst>
                  <a:ext uri="{FF2B5EF4-FFF2-40B4-BE49-F238E27FC236}">
                    <a16:creationId xmlns:a16="http://schemas.microsoft.com/office/drawing/2014/main" id="{A0DF137B-3079-4986-913B-939546E64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65">
                <a:extLst>
                  <a:ext uri="{FF2B5EF4-FFF2-40B4-BE49-F238E27FC236}">
                    <a16:creationId xmlns:a16="http://schemas.microsoft.com/office/drawing/2014/main" id="{D660B18D-F0F5-419B-B3F1-B039757C95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9">
                <a:extLst>
                  <a:ext uri="{FF2B5EF4-FFF2-40B4-BE49-F238E27FC236}">
                    <a16:creationId xmlns:a16="http://schemas.microsoft.com/office/drawing/2014/main" id="{80FAC823-69BF-42B9-BA6A-E365E721EB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2">
                <a:extLst>
                  <a:ext uri="{FF2B5EF4-FFF2-40B4-BE49-F238E27FC236}">
                    <a16:creationId xmlns:a16="http://schemas.microsoft.com/office/drawing/2014/main" id="{5B5DFB3A-61ED-4206-9B53-3E8A8CE9FF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72D0A40-CAB7-45AB-B832-628D138C69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8">
                <a:extLst>
                  <a:ext uri="{FF2B5EF4-FFF2-40B4-BE49-F238E27FC236}">
                    <a16:creationId xmlns:a16="http://schemas.microsoft.com/office/drawing/2014/main" id="{A1757DD3-2A1D-4CED-A678-ECE520A1B4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2918845-1F95-46C2-8F59-32EB33C4A3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5" name="Line 63">
                  <a:extLst>
                    <a:ext uri="{FF2B5EF4-FFF2-40B4-BE49-F238E27FC236}">
                      <a16:creationId xmlns:a16="http://schemas.microsoft.com/office/drawing/2014/main" id="{E7391FC0-5104-4751-BB86-0D12BFFBE32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Line 66">
                  <a:extLst>
                    <a:ext uri="{FF2B5EF4-FFF2-40B4-BE49-F238E27FC236}">
                      <a16:creationId xmlns:a16="http://schemas.microsoft.com/office/drawing/2014/main" id="{094BBC13-5B24-4DFD-A5AD-892345304C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67">
                  <a:extLst>
                    <a:ext uri="{FF2B5EF4-FFF2-40B4-BE49-F238E27FC236}">
                      <a16:creationId xmlns:a16="http://schemas.microsoft.com/office/drawing/2014/main" id="{5D6BCBF6-E4C8-49C4-BCE6-A57F7EB6CAC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80">
                  <a:extLst>
                    <a:ext uri="{FF2B5EF4-FFF2-40B4-BE49-F238E27FC236}">
                      <a16:creationId xmlns:a16="http://schemas.microsoft.com/office/drawing/2014/main" id="{4A5F536F-42F0-4F01-9893-075DD5BCCE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83">
                  <a:extLst>
                    <a:ext uri="{FF2B5EF4-FFF2-40B4-BE49-F238E27FC236}">
                      <a16:creationId xmlns:a16="http://schemas.microsoft.com/office/drawing/2014/main" id="{60BE5073-8B4E-47B4-AC5B-31D8FD99D2C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86">
                  <a:extLst>
                    <a:ext uri="{FF2B5EF4-FFF2-40B4-BE49-F238E27FC236}">
                      <a16:creationId xmlns:a16="http://schemas.microsoft.com/office/drawing/2014/main" id="{B210067F-EA9E-4248-B2D2-39D656B3AF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89">
                  <a:extLst>
                    <a:ext uri="{FF2B5EF4-FFF2-40B4-BE49-F238E27FC236}">
                      <a16:creationId xmlns:a16="http://schemas.microsoft.com/office/drawing/2014/main" id="{B5121029-6739-4142-9E53-48DCA4F8BDC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776FFF-7CFE-4739-9104-473DA368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39C6C41-5DF4-4A11-89B7-BAB3F63B5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6F0F36F-7ABB-4F4C-9CC5-443B1936F48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2DB5F0-FD30-4907-86AB-7DA7CA3E31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30">
                  <a:extLst>
                    <a:ext uri="{FF2B5EF4-FFF2-40B4-BE49-F238E27FC236}">
                      <a16:creationId xmlns:a16="http://schemas.microsoft.com/office/drawing/2014/main" id="{0A419F00-E825-4E5E-92EA-DDF22BB2FB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0">
                  <a:extLst>
                    <a:ext uri="{FF2B5EF4-FFF2-40B4-BE49-F238E27FC236}">
                      <a16:creationId xmlns:a16="http://schemas.microsoft.com/office/drawing/2014/main" id="{D7C5E6F1-BF29-4F80-A5F4-81345C2901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2CEDE34-3360-4BFF-8F28-053990E691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898E96F4-030D-444B-B62F-0DA02833774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5D902ED-F254-4B06-9B62-AF188FF41A7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BB14B7-5333-4EA3-A883-B3D949DA5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2F0B6D-3339-445E-AE6F-EA80BB952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1FD745BE-AAE8-4FD8-B107-4730C82F8C7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55D7086E-72EA-4FBD-8B82-D3ECF7D5137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246D59ED-9B4E-4F44-B189-00E3B8D72DC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726404C-494E-4C74-9581-BE06BE0D27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C61F0CD3-7875-46CD-A844-0B022BEF275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D83F2F78-08A8-49BE-AF85-1C3DD28602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93069262-0DE6-4BA7-9773-656AF1E6CF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725E2D-27B9-4A2E-B161-230C61B08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Video 3">
            <a:hlinkClick r:id="" action="ppaction://media"/>
            <a:extLst>
              <a:ext uri="{FF2B5EF4-FFF2-40B4-BE49-F238E27FC236}">
                <a16:creationId xmlns:a16="http://schemas.microsoft.com/office/drawing/2014/main" id="{D7C30203-D68D-4F35-8045-708D0CB1C5D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35593" y="74948"/>
            <a:ext cx="4374416" cy="6743452"/>
          </a:xfr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55C23123-3C5C-4A8B-AD1C-138D7B73D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DC1AC98-A945-45DC-A533-43311AB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75" name="Freeform 64">
                <a:extLst>
                  <a:ext uri="{FF2B5EF4-FFF2-40B4-BE49-F238E27FC236}">
                    <a16:creationId xmlns:a16="http://schemas.microsoft.com/office/drawing/2014/main" id="{525BFDD7-7DC7-4933-95CA-274FF3A12B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>
                <a:extLst>
                  <a:ext uri="{FF2B5EF4-FFF2-40B4-BE49-F238E27FC236}">
                    <a16:creationId xmlns:a16="http://schemas.microsoft.com/office/drawing/2014/main" id="{56EAE20D-E363-445F-AAA9-8923C7A41D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63DF7269-8701-4F88-89A3-EA45D9DF5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2DDEEFE7-743E-40D3-AB86-C074CADC93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">
                <a:extLst>
                  <a:ext uri="{FF2B5EF4-FFF2-40B4-BE49-F238E27FC236}">
                    <a16:creationId xmlns:a16="http://schemas.microsoft.com/office/drawing/2014/main" id="{6DC0260D-7AA3-4733-B3CB-6389FCCABD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7">
                <a:extLst>
                  <a:ext uri="{FF2B5EF4-FFF2-40B4-BE49-F238E27FC236}">
                    <a16:creationId xmlns:a16="http://schemas.microsoft.com/office/drawing/2014/main" id="{E9487A85-3305-4BD8-A4FB-7939820DE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0">
                <a:extLst>
                  <a:ext uri="{FF2B5EF4-FFF2-40B4-BE49-F238E27FC236}">
                    <a16:creationId xmlns:a16="http://schemas.microsoft.com/office/drawing/2014/main" id="{9A56408A-8D1F-4308-888A-C10250ED4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B8EA7519-3D12-4CBF-9CF9-2DBF5379C4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CBCFA958-AB70-45BC-86FB-95916AC8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id="{EC7CC8AD-3574-4368-9084-30AA269FB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AF385D0-C8F4-4D2E-A604-55B0C4A37A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2">
                <a:extLst>
                  <a:ext uri="{FF2B5EF4-FFF2-40B4-BE49-F238E27FC236}">
                    <a16:creationId xmlns:a16="http://schemas.microsoft.com/office/drawing/2014/main" id="{5807D27C-D4CF-4DD8-95BF-BE0E820995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">
                <a:extLst>
                  <a:ext uri="{FF2B5EF4-FFF2-40B4-BE49-F238E27FC236}">
                    <a16:creationId xmlns:a16="http://schemas.microsoft.com/office/drawing/2014/main" id="{AF358179-B76F-48FB-9D1E-25F2B422B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4F860F54-6F02-429D-84F9-216C593FDA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F2CD1C6-D2DC-4C27-A7A3-0D6ECCB7B2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90" name="Line 63">
                  <a:extLst>
                    <a:ext uri="{FF2B5EF4-FFF2-40B4-BE49-F238E27FC236}">
                      <a16:creationId xmlns:a16="http://schemas.microsoft.com/office/drawing/2014/main" id="{17251CE3-FBBE-4B37-B229-DF726C4AE56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Line 66">
                  <a:extLst>
                    <a:ext uri="{FF2B5EF4-FFF2-40B4-BE49-F238E27FC236}">
                      <a16:creationId xmlns:a16="http://schemas.microsoft.com/office/drawing/2014/main" id="{14522961-6FA8-43A3-894B-20435789E3A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Line 67">
                  <a:extLst>
                    <a:ext uri="{FF2B5EF4-FFF2-40B4-BE49-F238E27FC236}">
                      <a16:creationId xmlns:a16="http://schemas.microsoft.com/office/drawing/2014/main" id="{54230A9C-2E62-416C-A910-A26CB0BB744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Line 80">
                  <a:extLst>
                    <a:ext uri="{FF2B5EF4-FFF2-40B4-BE49-F238E27FC236}">
                      <a16:creationId xmlns:a16="http://schemas.microsoft.com/office/drawing/2014/main" id="{EDC7B8CE-339C-4B31-9A1E-1E6F3F20E51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Line 83">
                  <a:extLst>
                    <a:ext uri="{FF2B5EF4-FFF2-40B4-BE49-F238E27FC236}">
                      <a16:creationId xmlns:a16="http://schemas.microsoft.com/office/drawing/2014/main" id="{D5900B3C-A349-4C11-8871-F0C656F06A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Line 86">
                  <a:extLst>
                    <a:ext uri="{FF2B5EF4-FFF2-40B4-BE49-F238E27FC236}">
                      <a16:creationId xmlns:a16="http://schemas.microsoft.com/office/drawing/2014/main" id="{B836DF39-5332-440E-BD43-94EF14B9F7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Line 89">
                  <a:extLst>
                    <a:ext uri="{FF2B5EF4-FFF2-40B4-BE49-F238E27FC236}">
                      <a16:creationId xmlns:a16="http://schemas.microsoft.com/office/drawing/2014/main" id="{25596AFB-7112-451F-A40E-C4D365BC05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67B87DF-BE21-4275-A328-36294B5E8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DF7768E-3A7E-48EA-AE6B-544137E01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7E39C2-9BBA-4C6E-B352-FADF72FF842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5FF2688-1869-4A97-A594-AD2F8C720AD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30">
                  <a:extLst>
                    <a:ext uri="{FF2B5EF4-FFF2-40B4-BE49-F238E27FC236}">
                      <a16:creationId xmlns:a16="http://schemas.microsoft.com/office/drawing/2014/main" id="{035F350E-CDEC-47D7-B1F6-BB33F7263D5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32757671-5219-4448-9D74-96978B78FB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2FFE05-1BB5-478B-ACB7-0201D6E0B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8CF1D90-5BE7-4777-9D00-4B898D6A5D0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D066325E-CB67-49CD-9A41-2CFD6BCC903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05EB12-3265-4FD8-AE15-B453CFF08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CD1DA60-1F78-4286-AD75-48457E4E42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64" name="Freeform 68">
                  <a:extLst>
                    <a:ext uri="{FF2B5EF4-FFF2-40B4-BE49-F238E27FC236}">
                      <a16:creationId xmlns:a16="http://schemas.microsoft.com/office/drawing/2014/main" id="{F2434CC9-D9BE-4CC5-A618-AC659C5CBD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9">
                  <a:extLst>
                    <a:ext uri="{FF2B5EF4-FFF2-40B4-BE49-F238E27FC236}">
                      <a16:creationId xmlns:a16="http://schemas.microsoft.com/office/drawing/2014/main" id="{B9A88CD6-DA9C-42B2-A37B-5A0E1BED75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70">
                  <a:extLst>
                    <a:ext uri="{FF2B5EF4-FFF2-40B4-BE49-F238E27FC236}">
                      <a16:creationId xmlns:a16="http://schemas.microsoft.com/office/drawing/2014/main" id="{4A018333-A419-44AE-9CF5-57D5319073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C9BB730-80E2-4F3A-882B-7ED9186ABD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61" name="Freeform 68">
                  <a:extLst>
                    <a:ext uri="{FF2B5EF4-FFF2-40B4-BE49-F238E27FC236}">
                      <a16:creationId xmlns:a16="http://schemas.microsoft.com/office/drawing/2014/main" id="{D48E4E69-835A-40C7-A548-8947A81DC1C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9">
                  <a:extLst>
                    <a:ext uri="{FF2B5EF4-FFF2-40B4-BE49-F238E27FC236}">
                      <a16:creationId xmlns:a16="http://schemas.microsoft.com/office/drawing/2014/main" id="{E4F80DAC-11B8-4A6F-9CAA-8C62C6A2E6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70">
                  <a:extLst>
                    <a:ext uri="{FF2B5EF4-FFF2-40B4-BE49-F238E27FC236}">
                      <a16:creationId xmlns:a16="http://schemas.microsoft.com/office/drawing/2014/main" id="{FF491AF2-6D67-4650-B34C-5BB5F11284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21273D-F5B2-4616-9D40-56E145A7C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948AF2-D89D-4C1E-90E3-657E12BD8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0019B7-7719-4859-9E83-1CF28DB1A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96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2D76E3-BBAC-4D3C-9314-D3076FA90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199DEA-1740-4E37-A689-AFEF1E8BF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846" y="411315"/>
            <a:ext cx="11249949" cy="1453003"/>
          </a:xfrm>
        </p:spPr>
        <p:txBody>
          <a:bodyPr wrap="square" anchor="b">
            <a:normAutofit/>
          </a:bodyPr>
          <a:lstStyle/>
          <a:p>
            <a:pPr algn="ctr"/>
            <a:r>
              <a:rPr lang="de-DE" sz="4400" dirty="0">
                <a:latin typeface="Modern Love"/>
              </a:rPr>
              <a:t>Reflexion meiner professionellen Entwicklung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C945D9-C3DE-4D90-9F29-7BE223A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D338B3-6DA4-45F7-91E3-7D8C28D0B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30" name="Freeform 64">
                <a:extLst>
                  <a:ext uri="{FF2B5EF4-FFF2-40B4-BE49-F238E27FC236}">
                    <a16:creationId xmlns:a16="http://schemas.microsoft.com/office/drawing/2014/main" id="{6185FD3E-487C-45A4-AD94-24F4F7BAC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1">
                <a:extLst>
                  <a:ext uri="{FF2B5EF4-FFF2-40B4-BE49-F238E27FC236}">
                    <a16:creationId xmlns:a16="http://schemas.microsoft.com/office/drawing/2014/main" id="{DABEF2EB-1FA6-476D-ADEC-ACC991D1E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1">
                <a:extLst>
                  <a:ext uri="{FF2B5EF4-FFF2-40B4-BE49-F238E27FC236}">
                    <a16:creationId xmlns:a16="http://schemas.microsoft.com/office/drawing/2014/main" id="{702C2E5D-FD1A-49AB-9CF7-7F656660A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id="{FE338B6A-36C1-4245-B24F-94D4DE5F7C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4">
                <a:extLst>
                  <a:ext uri="{FF2B5EF4-FFF2-40B4-BE49-F238E27FC236}">
                    <a16:creationId xmlns:a16="http://schemas.microsoft.com/office/drawing/2014/main" id="{6CDA6293-4165-4383-9C97-2A6679228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">
                <a:extLst>
                  <a:ext uri="{FF2B5EF4-FFF2-40B4-BE49-F238E27FC236}">
                    <a16:creationId xmlns:a16="http://schemas.microsoft.com/office/drawing/2014/main" id="{CACA95C4-6FB3-44B0-981E-06BBAE8F02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0">
                <a:extLst>
                  <a:ext uri="{FF2B5EF4-FFF2-40B4-BE49-F238E27FC236}">
                    <a16:creationId xmlns:a16="http://schemas.microsoft.com/office/drawing/2014/main" id="{87433F39-33A6-4FCE-9B83-3D9A47A7C5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59">
                <a:extLst>
                  <a:ext uri="{FF2B5EF4-FFF2-40B4-BE49-F238E27FC236}">
                    <a16:creationId xmlns:a16="http://schemas.microsoft.com/office/drawing/2014/main" id="{09C092FC-35CB-41D8-8B13-9A238EE30C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2">
                <a:extLst>
                  <a:ext uri="{FF2B5EF4-FFF2-40B4-BE49-F238E27FC236}">
                    <a16:creationId xmlns:a16="http://schemas.microsoft.com/office/drawing/2014/main" id="{A0DF137B-3079-4986-913B-939546E64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65">
                <a:extLst>
                  <a:ext uri="{FF2B5EF4-FFF2-40B4-BE49-F238E27FC236}">
                    <a16:creationId xmlns:a16="http://schemas.microsoft.com/office/drawing/2014/main" id="{D660B18D-F0F5-419B-B3F1-B039757C95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9">
                <a:extLst>
                  <a:ext uri="{FF2B5EF4-FFF2-40B4-BE49-F238E27FC236}">
                    <a16:creationId xmlns:a16="http://schemas.microsoft.com/office/drawing/2014/main" id="{80FAC823-69BF-42B9-BA6A-E365E721EB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2">
                <a:extLst>
                  <a:ext uri="{FF2B5EF4-FFF2-40B4-BE49-F238E27FC236}">
                    <a16:creationId xmlns:a16="http://schemas.microsoft.com/office/drawing/2014/main" id="{5B5DFB3A-61ED-4206-9B53-3E8A8CE9FF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72D0A40-CAB7-45AB-B832-628D138C69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8">
                <a:extLst>
                  <a:ext uri="{FF2B5EF4-FFF2-40B4-BE49-F238E27FC236}">
                    <a16:creationId xmlns:a16="http://schemas.microsoft.com/office/drawing/2014/main" id="{A1757DD3-2A1D-4CED-A678-ECE520A1B4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2918845-1F95-46C2-8F59-32EB33C4A3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5" name="Line 63">
                  <a:extLst>
                    <a:ext uri="{FF2B5EF4-FFF2-40B4-BE49-F238E27FC236}">
                      <a16:creationId xmlns:a16="http://schemas.microsoft.com/office/drawing/2014/main" id="{E7391FC0-5104-4751-BB86-0D12BFFBE32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Line 66">
                  <a:extLst>
                    <a:ext uri="{FF2B5EF4-FFF2-40B4-BE49-F238E27FC236}">
                      <a16:creationId xmlns:a16="http://schemas.microsoft.com/office/drawing/2014/main" id="{094BBC13-5B24-4DFD-A5AD-892345304C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67">
                  <a:extLst>
                    <a:ext uri="{FF2B5EF4-FFF2-40B4-BE49-F238E27FC236}">
                      <a16:creationId xmlns:a16="http://schemas.microsoft.com/office/drawing/2014/main" id="{5D6BCBF6-E4C8-49C4-BCE6-A57F7EB6CAC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80">
                  <a:extLst>
                    <a:ext uri="{FF2B5EF4-FFF2-40B4-BE49-F238E27FC236}">
                      <a16:creationId xmlns:a16="http://schemas.microsoft.com/office/drawing/2014/main" id="{4A5F536F-42F0-4F01-9893-075DD5BCCE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83">
                  <a:extLst>
                    <a:ext uri="{FF2B5EF4-FFF2-40B4-BE49-F238E27FC236}">
                      <a16:creationId xmlns:a16="http://schemas.microsoft.com/office/drawing/2014/main" id="{60BE5073-8B4E-47B4-AC5B-31D8FD99D2C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86">
                  <a:extLst>
                    <a:ext uri="{FF2B5EF4-FFF2-40B4-BE49-F238E27FC236}">
                      <a16:creationId xmlns:a16="http://schemas.microsoft.com/office/drawing/2014/main" id="{B210067F-EA9E-4248-B2D2-39D656B3AF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89">
                  <a:extLst>
                    <a:ext uri="{FF2B5EF4-FFF2-40B4-BE49-F238E27FC236}">
                      <a16:creationId xmlns:a16="http://schemas.microsoft.com/office/drawing/2014/main" id="{B5121029-6739-4142-9E53-48DCA4F8BDC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776FFF-7CFE-4739-9104-473DA368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39C6C41-5DF4-4A11-89B7-BAB3F63B5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6F0F36F-7ABB-4F4C-9CC5-443B1936F48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2DB5F0-FD30-4907-86AB-7DA7CA3E31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30">
                  <a:extLst>
                    <a:ext uri="{FF2B5EF4-FFF2-40B4-BE49-F238E27FC236}">
                      <a16:creationId xmlns:a16="http://schemas.microsoft.com/office/drawing/2014/main" id="{0A419F00-E825-4E5E-92EA-DDF22BB2FB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0">
                  <a:extLst>
                    <a:ext uri="{FF2B5EF4-FFF2-40B4-BE49-F238E27FC236}">
                      <a16:creationId xmlns:a16="http://schemas.microsoft.com/office/drawing/2014/main" id="{D7C5E6F1-BF29-4F80-A5F4-81345C2901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2CEDE34-3360-4BFF-8F28-053990E691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898E96F4-030D-444B-B62F-0DA02833774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5D902ED-F254-4B06-9B62-AF188FF41A7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BB14B7-5333-4EA3-A883-B3D949DA5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2F0B6D-3339-445E-AE6F-EA80BB952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1FD745BE-AAE8-4FD8-B107-4730C82F8C7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55D7086E-72EA-4FBD-8B82-D3ECF7D5137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246D59ED-9B4E-4F44-B189-00E3B8D72DC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726404C-494E-4C74-9581-BE06BE0D27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C61F0CD3-7875-46CD-A844-0B022BEF275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D83F2F78-08A8-49BE-AF85-1C3DD28602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93069262-0DE6-4BA7-9773-656AF1E6CF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725E2D-27B9-4A2E-B161-230C61B08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C23123-3C5C-4A8B-AD1C-138D7B73D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DC1AC98-A945-45DC-A533-43311AB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75" name="Freeform 64">
                <a:extLst>
                  <a:ext uri="{FF2B5EF4-FFF2-40B4-BE49-F238E27FC236}">
                    <a16:creationId xmlns:a16="http://schemas.microsoft.com/office/drawing/2014/main" id="{525BFDD7-7DC7-4933-95CA-274FF3A12B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>
                <a:extLst>
                  <a:ext uri="{FF2B5EF4-FFF2-40B4-BE49-F238E27FC236}">
                    <a16:creationId xmlns:a16="http://schemas.microsoft.com/office/drawing/2014/main" id="{56EAE20D-E363-445F-AAA9-8923C7A41D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63DF7269-8701-4F88-89A3-EA45D9DF5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2DDEEFE7-743E-40D3-AB86-C074CADC93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">
                <a:extLst>
                  <a:ext uri="{FF2B5EF4-FFF2-40B4-BE49-F238E27FC236}">
                    <a16:creationId xmlns:a16="http://schemas.microsoft.com/office/drawing/2014/main" id="{6DC0260D-7AA3-4733-B3CB-6389FCCABD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7">
                <a:extLst>
                  <a:ext uri="{FF2B5EF4-FFF2-40B4-BE49-F238E27FC236}">
                    <a16:creationId xmlns:a16="http://schemas.microsoft.com/office/drawing/2014/main" id="{E9487A85-3305-4BD8-A4FB-7939820DE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0">
                <a:extLst>
                  <a:ext uri="{FF2B5EF4-FFF2-40B4-BE49-F238E27FC236}">
                    <a16:creationId xmlns:a16="http://schemas.microsoft.com/office/drawing/2014/main" id="{9A56408A-8D1F-4308-888A-C10250ED4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B8EA7519-3D12-4CBF-9CF9-2DBF5379C4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CBCFA958-AB70-45BC-86FB-95916AC8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id="{EC7CC8AD-3574-4368-9084-30AA269FB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AF385D0-C8F4-4D2E-A604-55B0C4A37A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2">
                <a:extLst>
                  <a:ext uri="{FF2B5EF4-FFF2-40B4-BE49-F238E27FC236}">
                    <a16:creationId xmlns:a16="http://schemas.microsoft.com/office/drawing/2014/main" id="{5807D27C-D4CF-4DD8-95BF-BE0E820995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">
                <a:extLst>
                  <a:ext uri="{FF2B5EF4-FFF2-40B4-BE49-F238E27FC236}">
                    <a16:creationId xmlns:a16="http://schemas.microsoft.com/office/drawing/2014/main" id="{AF358179-B76F-48FB-9D1E-25F2B422B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4F860F54-6F02-429D-84F9-216C593FDA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F2CD1C6-D2DC-4C27-A7A3-0D6ECCB7B2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90" name="Line 63">
                  <a:extLst>
                    <a:ext uri="{FF2B5EF4-FFF2-40B4-BE49-F238E27FC236}">
                      <a16:creationId xmlns:a16="http://schemas.microsoft.com/office/drawing/2014/main" id="{17251CE3-FBBE-4B37-B229-DF726C4AE56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Line 66">
                  <a:extLst>
                    <a:ext uri="{FF2B5EF4-FFF2-40B4-BE49-F238E27FC236}">
                      <a16:creationId xmlns:a16="http://schemas.microsoft.com/office/drawing/2014/main" id="{14522961-6FA8-43A3-894B-20435789E3A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Line 67">
                  <a:extLst>
                    <a:ext uri="{FF2B5EF4-FFF2-40B4-BE49-F238E27FC236}">
                      <a16:creationId xmlns:a16="http://schemas.microsoft.com/office/drawing/2014/main" id="{54230A9C-2E62-416C-A910-A26CB0BB744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Line 80">
                  <a:extLst>
                    <a:ext uri="{FF2B5EF4-FFF2-40B4-BE49-F238E27FC236}">
                      <a16:creationId xmlns:a16="http://schemas.microsoft.com/office/drawing/2014/main" id="{EDC7B8CE-339C-4B31-9A1E-1E6F3F20E51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Line 83">
                  <a:extLst>
                    <a:ext uri="{FF2B5EF4-FFF2-40B4-BE49-F238E27FC236}">
                      <a16:creationId xmlns:a16="http://schemas.microsoft.com/office/drawing/2014/main" id="{D5900B3C-A349-4C11-8871-F0C656F06A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Line 86">
                  <a:extLst>
                    <a:ext uri="{FF2B5EF4-FFF2-40B4-BE49-F238E27FC236}">
                      <a16:creationId xmlns:a16="http://schemas.microsoft.com/office/drawing/2014/main" id="{B836DF39-5332-440E-BD43-94EF14B9F7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Line 89">
                  <a:extLst>
                    <a:ext uri="{FF2B5EF4-FFF2-40B4-BE49-F238E27FC236}">
                      <a16:creationId xmlns:a16="http://schemas.microsoft.com/office/drawing/2014/main" id="{25596AFB-7112-451F-A40E-C4D365BC05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67B87DF-BE21-4275-A328-36294B5E8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DF7768E-3A7E-48EA-AE6B-544137E01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7E39C2-9BBA-4C6E-B352-FADF72FF842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5FF2688-1869-4A97-A594-AD2F8C720AD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30">
                  <a:extLst>
                    <a:ext uri="{FF2B5EF4-FFF2-40B4-BE49-F238E27FC236}">
                      <a16:creationId xmlns:a16="http://schemas.microsoft.com/office/drawing/2014/main" id="{035F350E-CDEC-47D7-B1F6-BB33F7263D5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32757671-5219-4448-9D74-96978B78FB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2FFE05-1BB5-478B-ACB7-0201D6E0B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8CF1D90-5BE7-4777-9D00-4B898D6A5D0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D066325E-CB67-49CD-9A41-2CFD6BCC903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05EB12-3265-4FD8-AE15-B453CFF08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CD1DA60-1F78-4286-AD75-48457E4E42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64" name="Freeform 68">
                  <a:extLst>
                    <a:ext uri="{FF2B5EF4-FFF2-40B4-BE49-F238E27FC236}">
                      <a16:creationId xmlns:a16="http://schemas.microsoft.com/office/drawing/2014/main" id="{F2434CC9-D9BE-4CC5-A618-AC659C5CBD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9">
                  <a:extLst>
                    <a:ext uri="{FF2B5EF4-FFF2-40B4-BE49-F238E27FC236}">
                      <a16:creationId xmlns:a16="http://schemas.microsoft.com/office/drawing/2014/main" id="{B9A88CD6-DA9C-42B2-A37B-5A0E1BED75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70">
                  <a:extLst>
                    <a:ext uri="{FF2B5EF4-FFF2-40B4-BE49-F238E27FC236}">
                      <a16:creationId xmlns:a16="http://schemas.microsoft.com/office/drawing/2014/main" id="{4A018333-A419-44AE-9CF5-57D5319073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C9BB730-80E2-4F3A-882B-7ED9186ABD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61" name="Freeform 68">
                  <a:extLst>
                    <a:ext uri="{FF2B5EF4-FFF2-40B4-BE49-F238E27FC236}">
                      <a16:creationId xmlns:a16="http://schemas.microsoft.com/office/drawing/2014/main" id="{D48E4E69-835A-40C7-A548-8947A81DC1C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9">
                  <a:extLst>
                    <a:ext uri="{FF2B5EF4-FFF2-40B4-BE49-F238E27FC236}">
                      <a16:creationId xmlns:a16="http://schemas.microsoft.com/office/drawing/2014/main" id="{E4F80DAC-11B8-4A6F-9CAA-8C62C6A2E6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70">
                  <a:extLst>
                    <a:ext uri="{FF2B5EF4-FFF2-40B4-BE49-F238E27FC236}">
                      <a16:creationId xmlns:a16="http://schemas.microsoft.com/office/drawing/2014/main" id="{FF491AF2-6D67-4650-B34C-5BB5F11284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C7F00CBC-A820-44DB-9129-2F51CDA95BC6}"/>
              </a:ext>
            </a:extLst>
          </p:cNvPr>
          <p:cNvSpPr txBox="1"/>
          <p:nvPr/>
        </p:nvSpPr>
        <p:spPr>
          <a:xfrm>
            <a:off x="4391516" y="3711370"/>
            <a:ext cx="2466364" cy="735747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cap="small" dirty="0" err="1">
                <a:latin typeface="The Hand Black" panose="03070902030502020204" pitchFamily="66" charset="0"/>
              </a:rPr>
              <a:t>Führungskompetenz</a:t>
            </a:r>
            <a:endParaRPr lang="en-US" sz="2800" b="1" cap="small" dirty="0">
              <a:latin typeface="The Hand Black" panose="03070902030502020204" pitchFamily="66" charset="0"/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EF1642A-6D60-49B4-B47E-00C6AD96D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E2B9C6A8-8A04-4DFD-93E3-D0C5E6426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52" name="Foliennummernplatzhalter 51">
            <a:extLst>
              <a:ext uri="{FF2B5EF4-FFF2-40B4-BE49-F238E27FC236}">
                <a16:creationId xmlns:a16="http://schemas.microsoft.com/office/drawing/2014/main" id="{6280A5F3-81E7-4653-B918-AE1BDDF5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8</a:t>
            </a:fld>
            <a:endParaRPr lang="en-US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402B5D2A-E58E-4BD5-8386-C524BF77EBED}"/>
              </a:ext>
            </a:extLst>
          </p:cNvPr>
          <p:cNvSpPr txBox="1"/>
          <p:nvPr/>
        </p:nvSpPr>
        <p:spPr>
          <a:xfrm>
            <a:off x="6675513" y="2707981"/>
            <a:ext cx="1263757" cy="116853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Diszipli-nierung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8C26FC8E-854B-491E-93D6-2B9245AF7020}"/>
              </a:ext>
            </a:extLst>
          </p:cNvPr>
          <p:cNvSpPr txBox="1"/>
          <p:nvPr/>
        </p:nvSpPr>
        <p:spPr>
          <a:xfrm>
            <a:off x="5865471" y="2204042"/>
            <a:ext cx="1036125" cy="649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he Hand Black" panose="03070902030502020204" pitchFamily="66" charset="0"/>
              </a:rPr>
              <a:t>Regeln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20A0D929-C1E3-4DC4-953A-8810043954A7}"/>
              </a:ext>
            </a:extLst>
          </p:cNvPr>
          <p:cNvSpPr txBox="1"/>
          <p:nvPr/>
        </p:nvSpPr>
        <p:spPr>
          <a:xfrm>
            <a:off x="7663112" y="2012031"/>
            <a:ext cx="1230783" cy="649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Struktur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03302B8B-24A7-44C1-BAE5-7B89D593748B}"/>
              </a:ext>
            </a:extLst>
          </p:cNvPr>
          <p:cNvSpPr txBox="1"/>
          <p:nvPr/>
        </p:nvSpPr>
        <p:spPr>
          <a:xfrm>
            <a:off x="8291252" y="2702233"/>
            <a:ext cx="1633390" cy="11685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Reaktion</a:t>
            </a:r>
            <a:r>
              <a:rPr lang="en-US" sz="2400" b="1" dirty="0">
                <a:latin typeface="The Hand Black" panose="03070902030502020204" pitchFamily="66" charset="0"/>
              </a:rPr>
              <a:t> auf </a:t>
            </a:r>
            <a:r>
              <a:rPr lang="en-US" sz="2400" b="1" dirty="0" err="1">
                <a:latin typeface="The Hand Black" panose="03070902030502020204" pitchFamily="66" charset="0"/>
              </a:rPr>
              <a:t>Störungen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94CDEAA2-A443-4D1F-894D-3B15A06D52DD}"/>
              </a:ext>
            </a:extLst>
          </p:cNvPr>
          <p:cNvSpPr txBox="1"/>
          <p:nvPr/>
        </p:nvSpPr>
        <p:spPr>
          <a:xfrm>
            <a:off x="973013" y="3582258"/>
            <a:ext cx="1745125" cy="649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he Hand Black" panose="03070902030502020204" pitchFamily="66" charset="0"/>
              </a:rPr>
              <a:t>Vorbereitung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858097E2-9B5F-41CA-930C-09CA683EA0F9}"/>
              </a:ext>
            </a:extLst>
          </p:cNvPr>
          <p:cNvSpPr txBox="1"/>
          <p:nvPr/>
        </p:nvSpPr>
        <p:spPr>
          <a:xfrm>
            <a:off x="2586109" y="2982010"/>
            <a:ext cx="1936586" cy="6491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he Hand Black" panose="03070902030502020204" pitchFamily="66" charset="0"/>
              </a:rPr>
              <a:t>Stundenplanung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B447425D-2659-47A0-8A93-1AD4FB46F32F}"/>
              </a:ext>
            </a:extLst>
          </p:cNvPr>
          <p:cNvSpPr txBox="1"/>
          <p:nvPr/>
        </p:nvSpPr>
        <p:spPr>
          <a:xfrm>
            <a:off x="3103535" y="2176924"/>
            <a:ext cx="1625369" cy="649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he Hand Black" panose="03070902030502020204" pitchFamily="66" charset="0"/>
              </a:rPr>
              <a:t>Organisiation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C72EA94A-0E88-4D32-BC30-98E5B53181E1}"/>
              </a:ext>
            </a:extLst>
          </p:cNvPr>
          <p:cNvSpPr txBox="1"/>
          <p:nvPr/>
        </p:nvSpPr>
        <p:spPr>
          <a:xfrm>
            <a:off x="517853" y="2707981"/>
            <a:ext cx="1936586" cy="649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he Hand Black" panose="03070902030502020204" pitchFamily="66" charset="0"/>
              </a:rPr>
              <a:t>Strukturiertheit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04B75C61-5D4E-4F24-8BF7-5807DF283FBB}"/>
              </a:ext>
            </a:extLst>
          </p:cNvPr>
          <p:cNvSpPr txBox="1"/>
          <p:nvPr/>
        </p:nvSpPr>
        <p:spPr>
          <a:xfrm>
            <a:off x="9685832" y="5234411"/>
            <a:ext cx="2153805" cy="649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he Hand Black" panose="03070902030502020204" pitchFamily="66" charset="0"/>
              </a:rPr>
              <a:t>Vertrauensbasis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D199F61-CC23-4EB9-BD54-E308CBD9E0C9}"/>
              </a:ext>
            </a:extLst>
          </p:cNvPr>
          <p:cNvSpPr txBox="1"/>
          <p:nvPr/>
        </p:nvSpPr>
        <p:spPr>
          <a:xfrm>
            <a:off x="7059054" y="5560076"/>
            <a:ext cx="2466364" cy="649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he Hand Black" panose="03070902030502020204" pitchFamily="66" charset="0"/>
              </a:rPr>
              <a:t>Gemeinsames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Lachen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5E5911A3-1DF7-4092-8C99-9E7263B43325}"/>
              </a:ext>
            </a:extLst>
          </p:cNvPr>
          <p:cNvSpPr txBox="1"/>
          <p:nvPr/>
        </p:nvSpPr>
        <p:spPr>
          <a:xfrm>
            <a:off x="5874268" y="4258158"/>
            <a:ext cx="1530646" cy="1168539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Schüler-orientierung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898D0A58-FDD2-4D27-8BA2-B10DCB40D293}"/>
              </a:ext>
            </a:extLst>
          </p:cNvPr>
          <p:cNvSpPr txBox="1"/>
          <p:nvPr/>
        </p:nvSpPr>
        <p:spPr>
          <a:xfrm>
            <a:off x="3933815" y="4261365"/>
            <a:ext cx="2252176" cy="1687890"/>
          </a:xfrm>
          <a:prstGeom prst="ellipse">
            <a:avLst/>
          </a:prstGeom>
          <a:solidFill>
            <a:srgbClr val="E4F0EF">
              <a:alpha val="50196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Individualzentrierte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pädagogische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Kompetenz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09" name="Textfeld 108">
            <a:extLst>
              <a:ext uri="{FF2B5EF4-FFF2-40B4-BE49-F238E27FC236}">
                <a16:creationId xmlns:a16="http://schemas.microsoft.com/office/drawing/2014/main" id="{080AEBAC-D907-4835-B9A9-D7547E195B38}"/>
              </a:ext>
            </a:extLst>
          </p:cNvPr>
          <p:cNvSpPr txBox="1"/>
          <p:nvPr/>
        </p:nvSpPr>
        <p:spPr>
          <a:xfrm>
            <a:off x="1899249" y="4532281"/>
            <a:ext cx="1871825" cy="6491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Kommunikation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A54C02D0-41E1-4273-B900-47108472B8E9}"/>
              </a:ext>
            </a:extLst>
          </p:cNvPr>
          <p:cNvSpPr txBox="1"/>
          <p:nvPr/>
        </p:nvSpPr>
        <p:spPr>
          <a:xfrm>
            <a:off x="2062165" y="5411740"/>
            <a:ext cx="1870784" cy="11685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Teilhabe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aller</a:t>
            </a:r>
            <a:r>
              <a:rPr lang="en-US" sz="2400" b="1" dirty="0">
                <a:latin typeface="The Hand Black" panose="03070902030502020204" pitchFamily="66" charset="0"/>
              </a:rPr>
              <a:t> am </a:t>
            </a:r>
            <a:r>
              <a:rPr lang="en-US" sz="2400" b="1" dirty="0" err="1">
                <a:latin typeface="The Hand Black" panose="03070902030502020204" pitchFamily="66" charset="0"/>
              </a:rPr>
              <a:t>Lernprozess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06FACF20-8B03-4840-89F5-6B4F37D63210}"/>
              </a:ext>
            </a:extLst>
          </p:cNvPr>
          <p:cNvSpPr txBox="1"/>
          <p:nvPr/>
        </p:nvSpPr>
        <p:spPr>
          <a:xfrm>
            <a:off x="727700" y="1720517"/>
            <a:ext cx="2139608" cy="6491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Lernbedingungen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EA1D9108-EEF4-4271-A771-04C2E7153E86}"/>
              </a:ext>
            </a:extLst>
          </p:cNvPr>
          <p:cNvSpPr txBox="1"/>
          <p:nvPr/>
        </p:nvSpPr>
        <p:spPr>
          <a:xfrm>
            <a:off x="99399" y="5039084"/>
            <a:ext cx="1898848" cy="11685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Produktive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Lernatmosphäre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48B5C79C-462B-4F4A-AA76-D965118279F7}"/>
              </a:ext>
            </a:extLst>
          </p:cNvPr>
          <p:cNvSpPr txBox="1"/>
          <p:nvPr/>
        </p:nvSpPr>
        <p:spPr>
          <a:xfrm>
            <a:off x="9826017" y="3874649"/>
            <a:ext cx="1784729" cy="116853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The Hand Black" panose="03070902030502020204" pitchFamily="66" charset="0"/>
              </a:rPr>
              <a:t>Gegenseitige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Unterstützung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A5D33457-4C7F-47A7-9238-D968850A2FC7}"/>
              </a:ext>
            </a:extLst>
          </p:cNvPr>
          <p:cNvSpPr txBox="1"/>
          <p:nvPr/>
        </p:nvSpPr>
        <p:spPr>
          <a:xfrm>
            <a:off x="7711506" y="4356769"/>
            <a:ext cx="1951169" cy="6491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The Hand Black" panose="03070902030502020204" pitchFamily="66" charset="0"/>
              </a:rPr>
              <a:t>Gutes</a:t>
            </a:r>
            <a:r>
              <a:rPr lang="en-US" sz="2400" b="1" dirty="0">
                <a:latin typeface="The Hand Black" panose="03070902030502020204" pitchFamily="66" charset="0"/>
              </a:rPr>
              <a:t> </a:t>
            </a:r>
            <a:r>
              <a:rPr lang="en-US" sz="2400" b="1" dirty="0" err="1">
                <a:latin typeface="The Hand Black" panose="03070902030502020204" pitchFamily="66" charset="0"/>
              </a:rPr>
              <a:t>Lernklima</a:t>
            </a:r>
            <a:endParaRPr lang="en-US" sz="2400" b="1" dirty="0">
              <a:latin typeface="The Hand Black" panose="03070902030502020204" pitchFamily="66" charset="0"/>
            </a:endParaRPr>
          </a:p>
        </p:txBody>
      </p:sp>
      <p:cxnSp>
        <p:nvCxnSpPr>
          <p:cNvPr id="118" name="Gerader Verbinder 117">
            <a:extLst>
              <a:ext uri="{FF2B5EF4-FFF2-40B4-BE49-F238E27FC236}">
                <a16:creationId xmlns:a16="http://schemas.microsoft.com/office/drawing/2014/main" id="{C3A82DBC-5088-437D-AE06-8D3E239E599D}"/>
              </a:ext>
            </a:extLst>
          </p:cNvPr>
          <p:cNvCxnSpPr/>
          <p:nvPr/>
        </p:nvCxnSpPr>
        <p:spPr>
          <a:xfrm flipH="1">
            <a:off x="3436066" y="2771103"/>
            <a:ext cx="17416" cy="2247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Gerader Verbinder 119">
            <a:extLst>
              <a:ext uri="{FF2B5EF4-FFF2-40B4-BE49-F238E27FC236}">
                <a16:creationId xmlns:a16="http://schemas.microsoft.com/office/drawing/2014/main" id="{C619D497-5340-4AC6-9D14-B41823A0EF57}"/>
              </a:ext>
            </a:extLst>
          </p:cNvPr>
          <p:cNvCxnSpPr>
            <a:endCxn id="103" idx="0"/>
          </p:cNvCxnSpPr>
          <p:nvPr/>
        </p:nvCxnSpPr>
        <p:spPr>
          <a:xfrm>
            <a:off x="1416503" y="2351843"/>
            <a:ext cx="69643" cy="3561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Gerader Verbinder 121">
            <a:extLst>
              <a:ext uri="{FF2B5EF4-FFF2-40B4-BE49-F238E27FC236}">
                <a16:creationId xmlns:a16="http://schemas.microsoft.com/office/drawing/2014/main" id="{8DCFD100-19D0-4196-8B6B-34B40F6B37E7}"/>
              </a:ext>
            </a:extLst>
          </p:cNvPr>
          <p:cNvCxnSpPr>
            <a:stCxn id="103" idx="4"/>
          </p:cNvCxnSpPr>
          <p:nvPr/>
        </p:nvCxnSpPr>
        <p:spPr>
          <a:xfrm>
            <a:off x="1486146" y="3357169"/>
            <a:ext cx="130196" cy="2458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Gerader Verbinder 123">
            <a:extLst>
              <a:ext uri="{FF2B5EF4-FFF2-40B4-BE49-F238E27FC236}">
                <a16:creationId xmlns:a16="http://schemas.microsoft.com/office/drawing/2014/main" id="{41E9B2BC-98F9-44E9-A265-8195CCC0E52B}"/>
              </a:ext>
            </a:extLst>
          </p:cNvPr>
          <p:cNvCxnSpPr>
            <a:endCxn id="101" idx="2"/>
          </p:cNvCxnSpPr>
          <p:nvPr/>
        </p:nvCxnSpPr>
        <p:spPr>
          <a:xfrm>
            <a:off x="2365983" y="3179748"/>
            <a:ext cx="220126" cy="1268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BB96349C-F06B-44C2-8BC9-25EF36DAF3E4}"/>
              </a:ext>
            </a:extLst>
          </p:cNvPr>
          <p:cNvCxnSpPr/>
          <p:nvPr/>
        </p:nvCxnSpPr>
        <p:spPr>
          <a:xfrm>
            <a:off x="3909476" y="3615467"/>
            <a:ext cx="530087" cy="3344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0EB3FA2A-A817-497A-B167-23717F7F82A0}"/>
              </a:ext>
            </a:extLst>
          </p:cNvPr>
          <p:cNvCxnSpPr>
            <a:endCxn id="109" idx="3"/>
          </p:cNvCxnSpPr>
          <p:nvPr/>
        </p:nvCxnSpPr>
        <p:spPr>
          <a:xfrm flipV="1">
            <a:off x="1861427" y="5086398"/>
            <a:ext cx="311944" cy="2459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99CEC240-EA9A-4049-82D2-A03A5B4ED83E}"/>
              </a:ext>
            </a:extLst>
          </p:cNvPr>
          <p:cNvCxnSpPr>
            <a:endCxn id="109" idx="4"/>
          </p:cNvCxnSpPr>
          <p:nvPr/>
        </p:nvCxnSpPr>
        <p:spPr>
          <a:xfrm flipV="1">
            <a:off x="2756340" y="5181469"/>
            <a:ext cx="78822" cy="2372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Gerader Verbinder 133">
            <a:extLst>
              <a:ext uri="{FF2B5EF4-FFF2-40B4-BE49-F238E27FC236}">
                <a16:creationId xmlns:a16="http://schemas.microsoft.com/office/drawing/2014/main" id="{5398834D-4A16-4351-89CA-E2271C119018}"/>
              </a:ext>
            </a:extLst>
          </p:cNvPr>
          <p:cNvCxnSpPr>
            <a:endCxn id="6" idx="7"/>
          </p:cNvCxnSpPr>
          <p:nvPr/>
        </p:nvCxnSpPr>
        <p:spPr>
          <a:xfrm flipH="1">
            <a:off x="6496689" y="3603007"/>
            <a:ext cx="269871" cy="2161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1E47A3CA-C729-498A-9691-6C95F54DE145}"/>
              </a:ext>
            </a:extLst>
          </p:cNvPr>
          <p:cNvCxnSpPr>
            <a:stCxn id="97" idx="4"/>
            <a:endCxn id="54" idx="1"/>
          </p:cNvCxnSpPr>
          <p:nvPr/>
        </p:nvCxnSpPr>
        <p:spPr>
          <a:xfrm>
            <a:off x="6383534" y="2853230"/>
            <a:ext cx="477052" cy="258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F8516C6B-95B8-4C93-9FA3-D27FA95B544C}"/>
              </a:ext>
            </a:extLst>
          </p:cNvPr>
          <p:cNvCxnSpPr/>
          <p:nvPr/>
        </p:nvCxnSpPr>
        <p:spPr>
          <a:xfrm flipH="1">
            <a:off x="7534833" y="2487707"/>
            <a:ext cx="223225" cy="2833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Gerader Verbinder 140">
            <a:extLst>
              <a:ext uri="{FF2B5EF4-FFF2-40B4-BE49-F238E27FC236}">
                <a16:creationId xmlns:a16="http://schemas.microsoft.com/office/drawing/2014/main" id="{105A1EE0-7E6A-48A2-BED1-F87B2B01F8AA}"/>
              </a:ext>
            </a:extLst>
          </p:cNvPr>
          <p:cNvCxnSpPr/>
          <p:nvPr/>
        </p:nvCxnSpPr>
        <p:spPr>
          <a:xfrm flipH="1" flipV="1">
            <a:off x="7938857" y="3429000"/>
            <a:ext cx="416223" cy="758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Gerader Verbinder 142">
            <a:extLst>
              <a:ext uri="{FF2B5EF4-FFF2-40B4-BE49-F238E27FC236}">
                <a16:creationId xmlns:a16="http://schemas.microsoft.com/office/drawing/2014/main" id="{319F6035-886E-42C1-9368-7E2C746C93E9}"/>
              </a:ext>
            </a:extLst>
          </p:cNvPr>
          <p:cNvCxnSpPr>
            <a:stCxn id="113" idx="2"/>
          </p:cNvCxnSpPr>
          <p:nvPr/>
        </p:nvCxnSpPr>
        <p:spPr>
          <a:xfrm flipH="1">
            <a:off x="9631660" y="4458919"/>
            <a:ext cx="194357" cy="1055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Gerader Verbinder 144">
            <a:extLst>
              <a:ext uri="{FF2B5EF4-FFF2-40B4-BE49-F238E27FC236}">
                <a16:creationId xmlns:a16="http://schemas.microsoft.com/office/drawing/2014/main" id="{142D36A2-7694-4379-8E46-F3D599C664FE}"/>
              </a:ext>
            </a:extLst>
          </p:cNvPr>
          <p:cNvCxnSpPr>
            <a:stCxn id="114" idx="5"/>
            <a:endCxn id="104" idx="1"/>
          </p:cNvCxnSpPr>
          <p:nvPr/>
        </p:nvCxnSpPr>
        <p:spPr>
          <a:xfrm>
            <a:off x="9376933" y="4910886"/>
            <a:ext cx="624316" cy="4185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Gerader Verbinder 146">
            <a:extLst>
              <a:ext uri="{FF2B5EF4-FFF2-40B4-BE49-F238E27FC236}">
                <a16:creationId xmlns:a16="http://schemas.microsoft.com/office/drawing/2014/main" id="{8C987BD5-C26B-4D50-8633-A378C3E2D7CD}"/>
              </a:ext>
            </a:extLst>
          </p:cNvPr>
          <p:cNvCxnSpPr>
            <a:stCxn id="114" idx="4"/>
            <a:endCxn id="105" idx="0"/>
          </p:cNvCxnSpPr>
          <p:nvPr/>
        </p:nvCxnSpPr>
        <p:spPr>
          <a:xfrm flipH="1">
            <a:off x="8292236" y="5005957"/>
            <a:ext cx="394855" cy="5541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847CE4EC-C98C-4C57-AF6F-CA4320D217A1}"/>
              </a:ext>
            </a:extLst>
          </p:cNvPr>
          <p:cNvCxnSpPr>
            <a:stCxn id="6" idx="6"/>
            <a:endCxn id="114" idx="1"/>
          </p:cNvCxnSpPr>
          <p:nvPr/>
        </p:nvCxnSpPr>
        <p:spPr>
          <a:xfrm>
            <a:off x="6857880" y="4079244"/>
            <a:ext cx="1139368" cy="3725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Gerader Verbinder 150">
            <a:extLst>
              <a:ext uri="{FF2B5EF4-FFF2-40B4-BE49-F238E27FC236}">
                <a16:creationId xmlns:a16="http://schemas.microsoft.com/office/drawing/2014/main" id="{9BEF6E59-0F23-498B-8EEC-C7D2761EE69E}"/>
              </a:ext>
            </a:extLst>
          </p:cNvPr>
          <p:cNvCxnSpPr>
            <a:stCxn id="109" idx="7"/>
            <a:endCxn id="6" idx="2"/>
          </p:cNvCxnSpPr>
          <p:nvPr/>
        </p:nvCxnSpPr>
        <p:spPr>
          <a:xfrm flipV="1">
            <a:off x="3496952" y="4079244"/>
            <a:ext cx="894564" cy="5481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162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D2D76E3-BBAC-4D3C-9314-D3076FA90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CE228F-6479-4AE9-966B-1247249A6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058" y="671004"/>
            <a:ext cx="8771711" cy="1453003"/>
          </a:xfrm>
        </p:spPr>
        <p:txBody>
          <a:bodyPr wrap="square" anchor="b">
            <a:noAutofit/>
          </a:bodyPr>
          <a:lstStyle/>
          <a:p>
            <a:pPr algn="ctr"/>
            <a:r>
              <a:rPr lang="de-DE" sz="4800" dirty="0">
                <a:latin typeface="Modern Love" panose="04090805081005020601" pitchFamily="82" charset="0"/>
              </a:rPr>
              <a:t>Was fand außerhalb des Unterrichtes statt?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C945D9-C3DE-4D90-9F29-7BE223AAF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9766" y="716800"/>
            <a:ext cx="3838575" cy="5583025"/>
            <a:chOff x="199766" y="716800"/>
            <a:chExt cx="3838575" cy="55830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8D338B3-6DA4-45F7-91E3-7D8C28D0B2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30" name="Freeform 64">
                <a:extLst>
                  <a:ext uri="{FF2B5EF4-FFF2-40B4-BE49-F238E27FC236}">
                    <a16:creationId xmlns:a16="http://schemas.microsoft.com/office/drawing/2014/main" id="{6185FD3E-487C-45A4-AD94-24F4F7BACD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1">
                <a:extLst>
                  <a:ext uri="{FF2B5EF4-FFF2-40B4-BE49-F238E27FC236}">
                    <a16:creationId xmlns:a16="http://schemas.microsoft.com/office/drawing/2014/main" id="{DABEF2EB-1FA6-476D-ADEC-ACC991D1EE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1">
                <a:extLst>
                  <a:ext uri="{FF2B5EF4-FFF2-40B4-BE49-F238E27FC236}">
                    <a16:creationId xmlns:a16="http://schemas.microsoft.com/office/drawing/2014/main" id="{702C2E5D-FD1A-49AB-9CF7-7F656660A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id="{FE338B6A-36C1-4245-B24F-94D4DE5F7C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4">
                <a:extLst>
                  <a:ext uri="{FF2B5EF4-FFF2-40B4-BE49-F238E27FC236}">
                    <a16:creationId xmlns:a16="http://schemas.microsoft.com/office/drawing/2014/main" id="{6CDA6293-4165-4383-9C97-2A6679228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">
                <a:extLst>
                  <a:ext uri="{FF2B5EF4-FFF2-40B4-BE49-F238E27FC236}">
                    <a16:creationId xmlns:a16="http://schemas.microsoft.com/office/drawing/2014/main" id="{CACA95C4-6FB3-44B0-981E-06BBAE8F02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0">
                <a:extLst>
                  <a:ext uri="{FF2B5EF4-FFF2-40B4-BE49-F238E27FC236}">
                    <a16:creationId xmlns:a16="http://schemas.microsoft.com/office/drawing/2014/main" id="{87433F39-33A6-4FCE-9B83-3D9A47A7C5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59">
                <a:extLst>
                  <a:ext uri="{FF2B5EF4-FFF2-40B4-BE49-F238E27FC236}">
                    <a16:creationId xmlns:a16="http://schemas.microsoft.com/office/drawing/2014/main" id="{09C092FC-35CB-41D8-8B13-9A238EE30C2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2">
                <a:extLst>
                  <a:ext uri="{FF2B5EF4-FFF2-40B4-BE49-F238E27FC236}">
                    <a16:creationId xmlns:a16="http://schemas.microsoft.com/office/drawing/2014/main" id="{A0DF137B-3079-4986-913B-939546E64D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65">
                <a:extLst>
                  <a:ext uri="{FF2B5EF4-FFF2-40B4-BE49-F238E27FC236}">
                    <a16:creationId xmlns:a16="http://schemas.microsoft.com/office/drawing/2014/main" id="{D660B18D-F0F5-419B-B3F1-B039757C95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79">
                <a:extLst>
                  <a:ext uri="{FF2B5EF4-FFF2-40B4-BE49-F238E27FC236}">
                    <a16:creationId xmlns:a16="http://schemas.microsoft.com/office/drawing/2014/main" id="{80FAC823-69BF-42B9-BA6A-E365E721EB9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2">
                <a:extLst>
                  <a:ext uri="{FF2B5EF4-FFF2-40B4-BE49-F238E27FC236}">
                    <a16:creationId xmlns:a16="http://schemas.microsoft.com/office/drawing/2014/main" id="{5B5DFB3A-61ED-4206-9B53-3E8A8CE9FF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5">
                <a:extLst>
                  <a:ext uri="{FF2B5EF4-FFF2-40B4-BE49-F238E27FC236}">
                    <a16:creationId xmlns:a16="http://schemas.microsoft.com/office/drawing/2014/main" id="{C72D0A40-CAB7-45AB-B832-628D138C69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8">
                <a:extLst>
                  <a:ext uri="{FF2B5EF4-FFF2-40B4-BE49-F238E27FC236}">
                    <a16:creationId xmlns:a16="http://schemas.microsoft.com/office/drawing/2014/main" id="{A1757DD3-2A1D-4CED-A678-ECE520A1B4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2918845-1F95-46C2-8F59-32EB33C4A36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45" name="Line 63">
                  <a:extLst>
                    <a:ext uri="{FF2B5EF4-FFF2-40B4-BE49-F238E27FC236}">
                      <a16:creationId xmlns:a16="http://schemas.microsoft.com/office/drawing/2014/main" id="{E7391FC0-5104-4751-BB86-0D12BFFBE32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Line 66">
                  <a:extLst>
                    <a:ext uri="{FF2B5EF4-FFF2-40B4-BE49-F238E27FC236}">
                      <a16:creationId xmlns:a16="http://schemas.microsoft.com/office/drawing/2014/main" id="{094BBC13-5B24-4DFD-A5AD-892345304C5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Line 67">
                  <a:extLst>
                    <a:ext uri="{FF2B5EF4-FFF2-40B4-BE49-F238E27FC236}">
                      <a16:creationId xmlns:a16="http://schemas.microsoft.com/office/drawing/2014/main" id="{5D6BCBF6-E4C8-49C4-BCE6-A57F7EB6CAC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80">
                  <a:extLst>
                    <a:ext uri="{FF2B5EF4-FFF2-40B4-BE49-F238E27FC236}">
                      <a16:creationId xmlns:a16="http://schemas.microsoft.com/office/drawing/2014/main" id="{4A5F536F-42F0-4F01-9893-075DD5BCCE7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83">
                  <a:extLst>
                    <a:ext uri="{FF2B5EF4-FFF2-40B4-BE49-F238E27FC236}">
                      <a16:creationId xmlns:a16="http://schemas.microsoft.com/office/drawing/2014/main" id="{60BE5073-8B4E-47B4-AC5B-31D8FD99D2C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86">
                  <a:extLst>
                    <a:ext uri="{FF2B5EF4-FFF2-40B4-BE49-F238E27FC236}">
                      <a16:creationId xmlns:a16="http://schemas.microsoft.com/office/drawing/2014/main" id="{B210067F-EA9E-4248-B2D2-39D656B3AF6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89">
                  <a:extLst>
                    <a:ext uri="{FF2B5EF4-FFF2-40B4-BE49-F238E27FC236}">
                      <a16:creationId xmlns:a16="http://schemas.microsoft.com/office/drawing/2014/main" id="{B5121029-6739-4142-9E53-48DCA4F8BDC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6776FFF-7CFE-4739-9104-473DA3681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39C6C41-5DF4-4A11-89B7-BAB3F63B581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A6F0F36F-7ABB-4F4C-9CC5-443B1936F48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F2DB5F0-FD30-4907-86AB-7DA7CA3E319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30">
                  <a:extLst>
                    <a:ext uri="{FF2B5EF4-FFF2-40B4-BE49-F238E27FC236}">
                      <a16:creationId xmlns:a16="http://schemas.microsoft.com/office/drawing/2014/main" id="{0A419F00-E825-4E5E-92EA-DDF22BB2FB1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30">
                  <a:extLst>
                    <a:ext uri="{FF2B5EF4-FFF2-40B4-BE49-F238E27FC236}">
                      <a16:creationId xmlns:a16="http://schemas.microsoft.com/office/drawing/2014/main" id="{D7C5E6F1-BF29-4F80-A5F4-81345C2901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2CEDE34-3360-4BFF-8F28-053990E6910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898E96F4-030D-444B-B62F-0DA02833774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A5D902ED-F254-4B06-9B62-AF188FF41A7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EBB14B7-5333-4EA3-A883-B3D949DA56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F2F0B6D-3339-445E-AE6F-EA80BB952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1FD745BE-AAE8-4FD8-B107-4730C82F8C7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55D7086E-72EA-4FBD-8B82-D3ECF7D5137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246D59ED-9B4E-4F44-B189-00E3B8D72DC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726404C-494E-4C74-9581-BE06BE0D27C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C61F0CD3-7875-46CD-A844-0B022BEF275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D83F2F78-08A8-49BE-AF85-1C3DD286025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93069262-0DE6-4BA7-9773-656AF1E6CFD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2725E2D-27B9-4A2E-B161-230C61B080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3746C9-B331-40B3-85D9-9F2ED1707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405" y="2325115"/>
            <a:ext cx="9760040" cy="386322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de-DE" sz="2400" b="1" dirty="0">
                <a:latin typeface="The Hand Extrablack" panose="020B0604020202020204" pitchFamily="66" charset="0"/>
              </a:rPr>
              <a:t>Konferenzen und Meetings</a:t>
            </a:r>
          </a:p>
          <a:p>
            <a:pPr>
              <a:spcBef>
                <a:spcPts val="0"/>
              </a:spcBef>
            </a:pPr>
            <a:r>
              <a:rPr lang="de-DE" sz="2400" b="1" dirty="0">
                <a:latin typeface="The Hand Extrablack" panose="020B0604020202020204" pitchFamily="66" charset="0"/>
              </a:rPr>
              <a:t>Gemeinsames Zusammensitzen im Kollegium </a:t>
            </a:r>
          </a:p>
          <a:p>
            <a:pPr>
              <a:spcBef>
                <a:spcPts val="0"/>
              </a:spcBef>
            </a:pPr>
            <a:r>
              <a:rPr lang="de-DE" sz="2400" b="1" dirty="0">
                <a:latin typeface="The Hand Extrablack" panose="020B0604020202020204" pitchFamily="66" charset="0"/>
              </a:rPr>
              <a:t>Letzter Schultag der 12. Klasse</a:t>
            </a:r>
          </a:p>
          <a:p>
            <a:pPr>
              <a:spcBef>
                <a:spcPts val="0"/>
              </a:spcBef>
            </a:pPr>
            <a:r>
              <a:rPr lang="de-DE" sz="2400" b="1" dirty="0">
                <a:latin typeface="The Hand Extrablack" panose="020B0604020202020204" pitchFamily="66" charset="0"/>
              </a:rPr>
              <a:t>Exkursion mit der 10. Klasse (</a:t>
            </a:r>
            <a:r>
              <a:rPr lang="de-DE" sz="2400" b="1" dirty="0" err="1">
                <a:latin typeface="The Hand Extrablack" panose="020B0604020202020204" pitchFamily="66" charset="0"/>
              </a:rPr>
              <a:t>Biofarm</a:t>
            </a:r>
            <a:r>
              <a:rPr lang="de-DE" sz="2400" b="1" dirty="0">
                <a:latin typeface="The Hand Extrablack" panose="020B0604020202020204" pitchFamily="66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de-DE" sz="2400" b="1" dirty="0">
                <a:latin typeface="The Hand Extrablack" panose="020B0604020202020204" pitchFamily="66" charset="0"/>
              </a:rPr>
              <a:t>Sporttag</a:t>
            </a:r>
          </a:p>
          <a:p>
            <a:pPr>
              <a:spcBef>
                <a:spcPts val="0"/>
              </a:spcBef>
            </a:pPr>
            <a:r>
              <a:rPr lang="de-DE" sz="2400" b="1" dirty="0">
                <a:latin typeface="The Hand Extrablack" panose="020B0604020202020204" pitchFamily="66" charset="0"/>
              </a:rPr>
              <a:t>School </a:t>
            </a:r>
            <a:r>
              <a:rPr lang="de-DE" sz="2400" b="1" dirty="0" err="1">
                <a:latin typeface="The Hand Extrablack" panose="020B0604020202020204" pitchFamily="66" charset="0"/>
              </a:rPr>
              <a:t>Assemblies</a:t>
            </a:r>
            <a:r>
              <a:rPr lang="de-DE" sz="2400" b="1" dirty="0">
                <a:latin typeface="The Hand Extrablack" panose="020B0604020202020204" pitchFamily="66" charset="0"/>
              </a:rPr>
              <a:t> 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5C23123-3C5C-4A8B-AD1C-138D7B73D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8153659" y="716800"/>
            <a:ext cx="3838575" cy="5583025"/>
            <a:chOff x="199766" y="716800"/>
            <a:chExt cx="3838575" cy="5583025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DC1AC98-A945-45DC-A533-43311AB5AF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2700000">
              <a:off x="890329" y="26237"/>
              <a:ext cx="2457450" cy="3838575"/>
              <a:chOff x="587376" y="280988"/>
              <a:chExt cx="2457450" cy="3838575"/>
            </a:xfrm>
          </p:grpSpPr>
          <p:sp>
            <p:nvSpPr>
              <p:cNvPr id="75" name="Freeform 64">
                <a:extLst>
                  <a:ext uri="{FF2B5EF4-FFF2-40B4-BE49-F238E27FC236}">
                    <a16:creationId xmlns:a16="http://schemas.microsoft.com/office/drawing/2014/main" id="{525BFDD7-7DC7-4933-95CA-274FF3A12BA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443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81">
                <a:extLst>
                  <a:ext uri="{FF2B5EF4-FFF2-40B4-BE49-F238E27FC236}">
                    <a16:creationId xmlns:a16="http://schemas.microsoft.com/office/drawing/2014/main" id="{56EAE20D-E363-445F-AAA9-8923C7A41D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205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1">
                <a:extLst>
                  <a:ext uri="{FF2B5EF4-FFF2-40B4-BE49-F238E27FC236}">
                    <a16:creationId xmlns:a16="http://schemas.microsoft.com/office/drawing/2014/main" id="{63DF7269-8701-4F88-89A3-EA45D9DF59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443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2DDEEFE7-743E-40D3-AB86-C074CADC937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205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84">
                <a:extLst>
                  <a:ext uri="{FF2B5EF4-FFF2-40B4-BE49-F238E27FC236}">
                    <a16:creationId xmlns:a16="http://schemas.microsoft.com/office/drawing/2014/main" id="{6DC0260D-7AA3-4733-B3CB-6389FCCABD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967038"/>
                <a:ext cx="1228725" cy="790575"/>
              </a:xfrm>
              <a:custGeom>
                <a:avLst/>
                <a:gdLst>
                  <a:gd name="T0" fmla="*/ 95 w 258"/>
                  <a:gd name="T1" fmla="*/ 132 h 166"/>
                  <a:gd name="T2" fmla="*/ 258 w 258"/>
                  <a:gd name="T3" fmla="*/ 149 h 166"/>
                  <a:gd name="T4" fmla="*/ 0 w 258"/>
                  <a:gd name="T5" fmla="*/ 0 h 166"/>
                  <a:gd name="T6" fmla="*/ 95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95" y="132"/>
                    </a:moveTo>
                    <a:cubicBezTo>
                      <a:pt x="147" y="162"/>
                      <a:pt x="206" y="166"/>
                      <a:pt x="258" y="14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54"/>
                      <a:pt x="44" y="102"/>
                      <a:pt x="95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7">
                <a:extLst>
                  <a:ext uri="{FF2B5EF4-FFF2-40B4-BE49-F238E27FC236}">
                    <a16:creationId xmlns:a16="http://schemas.microsoft.com/office/drawing/2014/main" id="{E9487A85-3305-4BD8-A4FB-7939820DE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967038"/>
                <a:ext cx="1228725" cy="790575"/>
              </a:xfrm>
              <a:custGeom>
                <a:avLst/>
                <a:gdLst>
                  <a:gd name="T0" fmla="*/ 162 w 258"/>
                  <a:gd name="T1" fmla="*/ 132 h 166"/>
                  <a:gd name="T2" fmla="*/ 258 w 258"/>
                  <a:gd name="T3" fmla="*/ 0 h 166"/>
                  <a:gd name="T4" fmla="*/ 0 w 258"/>
                  <a:gd name="T5" fmla="*/ 149 h 166"/>
                  <a:gd name="T6" fmla="*/ 162 w 258"/>
                  <a:gd name="T7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162" y="132"/>
                    </a:moveTo>
                    <a:cubicBezTo>
                      <a:pt x="214" y="102"/>
                      <a:pt x="247" y="54"/>
                      <a:pt x="258" y="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52" y="166"/>
                      <a:pt x="111" y="162"/>
                      <a:pt x="162" y="13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0">
                <a:extLst>
                  <a:ext uri="{FF2B5EF4-FFF2-40B4-BE49-F238E27FC236}">
                    <a16:creationId xmlns:a16="http://schemas.microsoft.com/office/drawing/2014/main" id="{9A56408A-8D1F-4308-888A-C10250ED409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0988"/>
                <a:ext cx="319088" cy="1419225"/>
              </a:xfrm>
              <a:custGeom>
                <a:avLst/>
                <a:gdLst>
                  <a:gd name="T0" fmla="*/ 0 w 67"/>
                  <a:gd name="T1" fmla="*/ 0 h 298"/>
                  <a:gd name="T2" fmla="*/ 0 w 67"/>
                  <a:gd name="T3" fmla="*/ 298 h 298"/>
                  <a:gd name="T4" fmla="*/ 67 w 67"/>
                  <a:gd name="T5" fmla="*/ 149 h 298"/>
                  <a:gd name="T6" fmla="*/ 0 w 67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7" y="208"/>
                      <a:pt x="67" y="149"/>
                    </a:cubicBezTo>
                    <a:cubicBezTo>
                      <a:pt x="67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B8EA7519-3D12-4CBF-9CF9-2DBF5379C4C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497013" y="280988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2">
                <a:extLst>
                  <a:ext uri="{FF2B5EF4-FFF2-40B4-BE49-F238E27FC236}">
                    <a16:creationId xmlns:a16="http://schemas.microsoft.com/office/drawing/2014/main" id="{CBCFA958-AB70-45BC-86FB-95916AC8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1390651"/>
                <a:ext cx="1228725" cy="761999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65">
                <a:extLst>
                  <a:ext uri="{FF2B5EF4-FFF2-40B4-BE49-F238E27FC236}">
                    <a16:creationId xmlns:a16="http://schemas.microsoft.com/office/drawing/2014/main" id="{EC7CC8AD-3574-4368-9084-30AA269FB7C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1362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AAF385D0-C8F4-4D2E-A604-55B0C4A37A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124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2">
                <a:extLst>
                  <a:ext uri="{FF2B5EF4-FFF2-40B4-BE49-F238E27FC236}">
                    <a16:creationId xmlns:a16="http://schemas.microsoft.com/office/drawing/2014/main" id="{5807D27C-D4CF-4DD8-95BF-BE0E820995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124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5">
                <a:extLst>
                  <a:ext uri="{FF2B5EF4-FFF2-40B4-BE49-F238E27FC236}">
                    <a16:creationId xmlns:a16="http://schemas.microsoft.com/office/drawing/2014/main" id="{AF358179-B76F-48FB-9D1E-25F2B422B7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7376" y="2886075"/>
                <a:ext cx="1228725" cy="790575"/>
              </a:xfrm>
              <a:custGeom>
                <a:avLst/>
                <a:gdLst>
                  <a:gd name="T0" fmla="*/ 0 w 258"/>
                  <a:gd name="T1" fmla="*/ 17 h 166"/>
                  <a:gd name="T2" fmla="*/ 258 w 258"/>
                  <a:gd name="T3" fmla="*/ 166 h 166"/>
                  <a:gd name="T4" fmla="*/ 162 w 258"/>
                  <a:gd name="T5" fmla="*/ 34 h 166"/>
                  <a:gd name="T6" fmla="*/ 0 w 258"/>
                  <a:gd name="T7" fmla="*/ 1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7"/>
                    </a:moveTo>
                    <a:cubicBezTo>
                      <a:pt x="258" y="166"/>
                      <a:pt x="258" y="166"/>
                      <a:pt x="258" y="166"/>
                    </a:cubicBezTo>
                    <a:cubicBezTo>
                      <a:pt x="247" y="112"/>
                      <a:pt x="213" y="63"/>
                      <a:pt x="162" y="34"/>
                    </a:cubicBezTo>
                    <a:cubicBezTo>
                      <a:pt x="111" y="4"/>
                      <a:pt x="52" y="0"/>
                      <a:pt x="0" y="1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4F860F54-6F02-429D-84F9-216C593FDA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816101" y="2886075"/>
                <a:ext cx="1228725" cy="790575"/>
              </a:xfrm>
              <a:custGeom>
                <a:avLst/>
                <a:gdLst>
                  <a:gd name="T0" fmla="*/ 0 w 258"/>
                  <a:gd name="T1" fmla="*/ 166 h 166"/>
                  <a:gd name="T2" fmla="*/ 258 w 258"/>
                  <a:gd name="T3" fmla="*/ 17 h 166"/>
                  <a:gd name="T4" fmla="*/ 96 w 258"/>
                  <a:gd name="T5" fmla="*/ 34 h 166"/>
                  <a:gd name="T6" fmla="*/ 0 w 258"/>
                  <a:gd name="T7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8" h="166">
                    <a:moveTo>
                      <a:pt x="0" y="166"/>
                    </a:moveTo>
                    <a:cubicBezTo>
                      <a:pt x="258" y="17"/>
                      <a:pt x="258" y="17"/>
                      <a:pt x="258" y="17"/>
                    </a:cubicBezTo>
                    <a:cubicBezTo>
                      <a:pt x="206" y="0"/>
                      <a:pt x="147" y="4"/>
                      <a:pt x="96" y="34"/>
                    </a:cubicBezTo>
                    <a:cubicBezTo>
                      <a:pt x="44" y="63"/>
                      <a:pt x="11" y="112"/>
                      <a:pt x="0" y="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AF2CD1C6-D2DC-4C27-A7A3-0D6ECCB7B2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587376" y="280988"/>
                <a:ext cx="2457450" cy="3838575"/>
                <a:chOff x="587376" y="280988"/>
                <a:chExt cx="2457450" cy="3838575"/>
              </a:xfrm>
            </p:grpSpPr>
            <p:sp>
              <p:nvSpPr>
                <p:cNvPr id="90" name="Line 63">
                  <a:extLst>
                    <a:ext uri="{FF2B5EF4-FFF2-40B4-BE49-F238E27FC236}">
                      <a16:creationId xmlns:a16="http://schemas.microsoft.com/office/drawing/2014/main" id="{17251CE3-FBBE-4B37-B229-DF726C4AE56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Line 66">
                  <a:extLst>
                    <a:ext uri="{FF2B5EF4-FFF2-40B4-BE49-F238E27FC236}">
                      <a16:creationId xmlns:a16="http://schemas.microsoft.com/office/drawing/2014/main" id="{14522961-6FA8-43A3-894B-20435789E3A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1443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Line 67">
                  <a:extLst>
                    <a:ext uri="{FF2B5EF4-FFF2-40B4-BE49-F238E27FC236}">
                      <a16:creationId xmlns:a16="http://schemas.microsoft.com/office/drawing/2014/main" id="{54230A9C-2E62-416C-A910-A26CB0BB744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80988"/>
                  <a:ext cx="0" cy="3838575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Line 80">
                  <a:extLst>
                    <a:ext uri="{FF2B5EF4-FFF2-40B4-BE49-F238E27FC236}">
                      <a16:creationId xmlns:a16="http://schemas.microsoft.com/office/drawing/2014/main" id="{EDC7B8CE-339C-4B31-9A1E-1E6F3F20E51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Line 83">
                  <a:extLst>
                    <a:ext uri="{FF2B5EF4-FFF2-40B4-BE49-F238E27FC236}">
                      <a16:creationId xmlns:a16="http://schemas.microsoft.com/office/drawing/2014/main" id="{D5900B3C-A349-4C11-8871-F0C656F06A2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205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Line 86">
                  <a:extLst>
                    <a:ext uri="{FF2B5EF4-FFF2-40B4-BE49-F238E27FC236}">
                      <a16:creationId xmlns:a16="http://schemas.microsoft.com/office/drawing/2014/main" id="{B836DF39-5332-440E-BD43-94EF14B9F7A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587376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Line 89">
                  <a:extLst>
                    <a:ext uri="{FF2B5EF4-FFF2-40B4-BE49-F238E27FC236}">
                      <a16:creationId xmlns:a16="http://schemas.microsoft.com/office/drawing/2014/main" id="{25596AFB-7112-451F-A40E-C4D365BC050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1816101" y="2967038"/>
                  <a:ext cx="1228725" cy="709613"/>
                </a:xfrm>
                <a:prstGeom prst="line">
                  <a:avLst/>
                </a:prstGeom>
                <a:noFill/>
                <a:ln w="12700" cap="rnd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67B87DF-BE21-4275-A328-36294B5E8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3500000">
              <a:off x="480743" y="3311698"/>
              <a:ext cx="1785984" cy="2211229"/>
              <a:chOff x="3125006" y="3171595"/>
              <a:chExt cx="1785984" cy="2211229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DF7768E-3A7E-48EA-AE6B-544137E017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36819" y="3174345"/>
                <a:ext cx="1760933" cy="2208479"/>
                <a:chOff x="4749017" y="2998646"/>
                <a:chExt cx="1760933" cy="2208479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7E39C2-9BBA-4C6E-B352-FADF72FF842B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flipH="1">
                  <a:off x="5630197" y="2998646"/>
                  <a:ext cx="0" cy="2208479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55FF2688-1869-4A97-A594-AD2F8C720AD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CxnSpPr>
                  <a:cxnSpLocks/>
                </p:cNvCxn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CxnSpPr>
              <p:spPr>
                <a:xfrm rot="10800000" flipH="1">
                  <a:off x="4749017" y="4416771"/>
                  <a:ext cx="1760933" cy="0"/>
                </a:xfrm>
                <a:prstGeom prst="line">
                  <a:avLst/>
                </a:prstGeom>
                <a:ln w="12700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Rectangle 30">
                  <a:extLst>
                    <a:ext uri="{FF2B5EF4-FFF2-40B4-BE49-F238E27FC236}">
                      <a16:creationId xmlns:a16="http://schemas.microsoft.com/office/drawing/2014/main" id="{035F350E-CDEC-47D7-B1F6-BB33F7263D5A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136242" y="3224252"/>
                  <a:ext cx="987915" cy="987915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32757671-5219-4448-9D74-96978B78FB2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 rot="13500000">
                  <a:off x="5327037" y="3070731"/>
                  <a:ext cx="606323" cy="606323"/>
                </a:xfrm>
                <a:custGeom>
                  <a:avLst/>
                  <a:gdLst>
                    <a:gd name="connsiteX0" fmla="*/ 0 w 1302493"/>
                    <a:gd name="connsiteY0" fmla="*/ 0 h 1302493"/>
                    <a:gd name="connsiteX1" fmla="*/ 1302493 w 1302493"/>
                    <a:gd name="connsiteY1" fmla="*/ 0 h 1302493"/>
                    <a:gd name="connsiteX2" fmla="*/ 1302493 w 1302493"/>
                    <a:gd name="connsiteY2" fmla="*/ 1302493 h 1302493"/>
                    <a:gd name="connsiteX3" fmla="*/ 0 w 1302493"/>
                    <a:gd name="connsiteY3" fmla="*/ 1302493 h 1302493"/>
                    <a:gd name="connsiteX4" fmla="*/ 0 w 1302493"/>
                    <a:gd name="connsiteY4" fmla="*/ 0 h 1302493"/>
                    <a:gd name="connsiteX0" fmla="*/ 1302493 w 1393933"/>
                    <a:gd name="connsiteY0" fmla="*/ 1302493 h 1393933"/>
                    <a:gd name="connsiteX1" fmla="*/ 0 w 1393933"/>
                    <a:gd name="connsiteY1" fmla="*/ 1302493 h 1393933"/>
                    <a:gd name="connsiteX2" fmla="*/ 0 w 1393933"/>
                    <a:gd name="connsiteY2" fmla="*/ 0 h 1393933"/>
                    <a:gd name="connsiteX3" fmla="*/ 1302493 w 1393933"/>
                    <a:gd name="connsiteY3" fmla="*/ 0 h 1393933"/>
                    <a:gd name="connsiteX4" fmla="*/ 1393933 w 1393933"/>
                    <a:gd name="connsiteY4" fmla="*/ 1393933 h 1393933"/>
                    <a:gd name="connsiteX0" fmla="*/ 0 w 1393933"/>
                    <a:gd name="connsiteY0" fmla="*/ 1302493 h 1393933"/>
                    <a:gd name="connsiteX1" fmla="*/ 0 w 1393933"/>
                    <a:gd name="connsiteY1" fmla="*/ 0 h 1393933"/>
                    <a:gd name="connsiteX2" fmla="*/ 1302493 w 1393933"/>
                    <a:gd name="connsiteY2" fmla="*/ 0 h 1393933"/>
                    <a:gd name="connsiteX3" fmla="*/ 1393933 w 1393933"/>
                    <a:gd name="connsiteY3" fmla="*/ 1393933 h 1393933"/>
                    <a:gd name="connsiteX0" fmla="*/ 0 w 1302493"/>
                    <a:gd name="connsiteY0" fmla="*/ 1302493 h 1302493"/>
                    <a:gd name="connsiteX1" fmla="*/ 0 w 1302493"/>
                    <a:gd name="connsiteY1" fmla="*/ 0 h 1302493"/>
                    <a:gd name="connsiteX2" fmla="*/ 1302493 w 1302493"/>
                    <a:gd name="connsiteY2" fmla="*/ 0 h 1302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2493" h="1302493">
                      <a:moveTo>
                        <a:pt x="0" y="1302493"/>
                      </a:moveTo>
                      <a:lnTo>
                        <a:pt x="0" y="0"/>
                      </a:lnTo>
                      <a:lnTo>
                        <a:pt x="1302493" y="0"/>
                      </a:lnTo>
                    </a:path>
                  </a:pathLst>
                </a:custGeom>
                <a:noFill/>
                <a:ln w="12700"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62FFE05-1BB5-478B-ACB7-0201D6E0B8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3125006" y="3171595"/>
                <a:ext cx="1785984" cy="1799739"/>
                <a:chOff x="6879836" y="3516901"/>
                <a:chExt cx="1785984" cy="1799739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8CF1D90-5BE7-4777-9D00-4B898D6A5D0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6879836" y="3521665"/>
                  <a:ext cx="892801" cy="1794975"/>
                </a:xfrm>
                <a:custGeom>
                  <a:avLst/>
                  <a:gdLst>
                    <a:gd name="connsiteX0" fmla="*/ 892801 w 892801"/>
                    <a:gd name="connsiteY0" fmla="*/ 0 h 1794975"/>
                    <a:gd name="connsiteX1" fmla="*/ 892801 w 892801"/>
                    <a:gd name="connsiteY1" fmla="*/ 1434622 h 1794975"/>
                    <a:gd name="connsiteX2" fmla="*/ 845919 w 892801"/>
                    <a:gd name="connsiteY2" fmla="*/ 1533379 h 1794975"/>
                    <a:gd name="connsiteX3" fmla="*/ 440820 w 892801"/>
                    <a:gd name="connsiteY3" fmla="*/ 1794916 h 1794975"/>
                    <a:gd name="connsiteX4" fmla="*/ 379878 w 892801"/>
                    <a:gd name="connsiteY4" fmla="*/ 1791253 h 1794975"/>
                    <a:gd name="connsiteX5" fmla="*/ 763083 w 892801"/>
                    <a:gd name="connsiteY5" fmla="*/ 100140 h 1794975"/>
                    <a:gd name="connsiteX6" fmla="*/ 892801 w 892801"/>
                    <a:gd name="connsiteY6" fmla="*/ 0 h 179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801" h="1794975">
                      <a:moveTo>
                        <a:pt x="892801" y="0"/>
                      </a:moveTo>
                      <a:lnTo>
                        <a:pt x="892801" y="1434622"/>
                      </a:lnTo>
                      <a:lnTo>
                        <a:pt x="845919" y="1533379"/>
                      </a:lnTo>
                      <a:cubicBezTo>
                        <a:pt x="735106" y="1711682"/>
                        <a:pt x="584368" y="1792418"/>
                        <a:pt x="440820" y="1794916"/>
                      </a:cubicBezTo>
                      <a:cubicBezTo>
                        <a:pt x="420314" y="1795273"/>
                        <a:pt x="399954" y="1794033"/>
                        <a:pt x="379878" y="1791253"/>
                      </a:cubicBezTo>
                      <a:cubicBezTo>
                        <a:pt x="-41718" y="1732871"/>
                        <a:pt x="-338017" y="995203"/>
                        <a:pt x="763083" y="100140"/>
                      </a:cubicBezTo>
                      <a:lnTo>
                        <a:pt x="89280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D066325E-CB67-49CD-9A41-2CFD6BCC903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/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>
                <a:xfrm>
                  <a:off x="7772637" y="3516901"/>
                  <a:ext cx="893183" cy="1795123"/>
                </a:xfrm>
                <a:custGeom>
                  <a:avLst/>
                  <a:gdLst>
                    <a:gd name="connsiteX0" fmla="*/ 191 w 893183"/>
                    <a:gd name="connsiteY0" fmla="*/ 0 h 1795123"/>
                    <a:gd name="connsiteX1" fmla="*/ 130101 w 893183"/>
                    <a:gd name="connsiteY1" fmla="*/ 100288 h 1795123"/>
                    <a:gd name="connsiteX2" fmla="*/ 513306 w 893183"/>
                    <a:gd name="connsiteY2" fmla="*/ 1791401 h 1795123"/>
                    <a:gd name="connsiteX3" fmla="*/ 47265 w 893183"/>
                    <a:gd name="connsiteY3" fmla="*/ 1533527 h 1795123"/>
                    <a:gd name="connsiteX4" fmla="*/ 192 w 893183"/>
                    <a:gd name="connsiteY4" fmla="*/ 1434367 h 1795123"/>
                    <a:gd name="connsiteX5" fmla="*/ 192 w 893183"/>
                    <a:gd name="connsiteY5" fmla="*/ 1438981 h 1795123"/>
                    <a:gd name="connsiteX6" fmla="*/ 0 w 893183"/>
                    <a:gd name="connsiteY6" fmla="*/ 1439386 h 1795123"/>
                    <a:gd name="connsiteX7" fmla="*/ 0 w 893183"/>
                    <a:gd name="connsiteY7" fmla="*/ 4764 h 1795123"/>
                    <a:gd name="connsiteX8" fmla="*/ 191 w 893183"/>
                    <a:gd name="connsiteY8" fmla="*/ 4616 h 1795123"/>
                    <a:gd name="connsiteX9" fmla="*/ 191 w 893183"/>
                    <a:gd name="connsiteY9" fmla="*/ 0 h 1795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93183" h="1795123">
                      <a:moveTo>
                        <a:pt x="191" y="0"/>
                      </a:moveTo>
                      <a:lnTo>
                        <a:pt x="130101" y="100288"/>
                      </a:lnTo>
                      <a:cubicBezTo>
                        <a:pt x="1231201" y="995351"/>
                        <a:pt x="934902" y="1733019"/>
                        <a:pt x="513306" y="1791401"/>
                      </a:cubicBezTo>
                      <a:cubicBezTo>
                        <a:pt x="352699" y="1813642"/>
                        <a:pt x="173909" y="1737302"/>
                        <a:pt x="47265" y="1533527"/>
                      </a:cubicBezTo>
                      <a:lnTo>
                        <a:pt x="192" y="1434367"/>
                      </a:lnTo>
                      <a:lnTo>
                        <a:pt x="192" y="1438981"/>
                      </a:lnTo>
                      <a:lnTo>
                        <a:pt x="0" y="1439386"/>
                      </a:lnTo>
                      <a:lnTo>
                        <a:pt x="0" y="4764"/>
                      </a:lnTo>
                      <a:lnTo>
                        <a:pt x="191" y="4616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405EB12-3265-4FD8-AE15-B453CFF084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555957" y="5230097"/>
              <a:ext cx="641183" cy="1069728"/>
              <a:chOff x="6484112" y="2967038"/>
              <a:chExt cx="641183" cy="1069728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CD1DA60-1F78-4286-AD75-48457E4E42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>
                <a:off x="6808136" y="2967038"/>
                <a:ext cx="317159" cy="932400"/>
                <a:chOff x="6808136" y="2967038"/>
                <a:chExt cx="317159" cy="932400"/>
              </a:xfrm>
            </p:grpSpPr>
            <p:sp>
              <p:nvSpPr>
                <p:cNvPr id="64" name="Freeform 68">
                  <a:extLst>
                    <a:ext uri="{FF2B5EF4-FFF2-40B4-BE49-F238E27FC236}">
                      <a16:creationId xmlns:a16="http://schemas.microsoft.com/office/drawing/2014/main" id="{F2434CC9-D9BE-4CC5-A618-AC659C5CBD7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9">
                  <a:extLst>
                    <a:ext uri="{FF2B5EF4-FFF2-40B4-BE49-F238E27FC236}">
                      <a16:creationId xmlns:a16="http://schemas.microsoft.com/office/drawing/2014/main" id="{B9A88CD6-DA9C-42B2-A37B-5A0E1BED755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Line 70">
                  <a:extLst>
                    <a:ext uri="{FF2B5EF4-FFF2-40B4-BE49-F238E27FC236}">
                      <a16:creationId xmlns:a16="http://schemas.microsoft.com/office/drawing/2014/main" id="{4A018333-A419-44AE-9CF5-57D5319073CF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4C9BB730-80E2-4F3A-882B-7ED9186ABD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484112" y="3104366"/>
                <a:ext cx="317159" cy="932400"/>
                <a:chOff x="6808136" y="2967038"/>
                <a:chExt cx="317159" cy="932400"/>
              </a:xfrm>
            </p:grpSpPr>
            <p:sp>
              <p:nvSpPr>
                <p:cNvPr id="61" name="Freeform 68">
                  <a:extLst>
                    <a:ext uri="{FF2B5EF4-FFF2-40B4-BE49-F238E27FC236}">
                      <a16:creationId xmlns:a16="http://schemas.microsoft.com/office/drawing/2014/main" id="{D48E4E69-835A-40C7-A548-8947A81DC1C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808136" y="2967038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9">
                  <a:extLst>
                    <a:ext uri="{FF2B5EF4-FFF2-40B4-BE49-F238E27FC236}">
                      <a16:creationId xmlns:a16="http://schemas.microsoft.com/office/drawing/2014/main" id="{E4F80DAC-11B8-4A6F-9CAA-8C62C6A2E6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6967908" y="2967038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Line 70">
                  <a:extLst>
                    <a:ext uri="{FF2B5EF4-FFF2-40B4-BE49-F238E27FC236}">
                      <a16:creationId xmlns:a16="http://schemas.microsoft.com/office/drawing/2014/main" id="{FF491AF2-6D67-4650-B34C-5BB5F1128406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6967908" y="2967038"/>
                  <a:ext cx="0" cy="9324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68D8DF-5149-462C-A1DB-F8236BCF7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2021-09-17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E7151E-DCB3-4870-B930-C838FE11A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Schulwirklichkeit (Sommersemester 2021)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A4E8FE-7BBE-49C5-A649-D3BF45611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9</a:t>
            </a:fld>
            <a:endParaRPr lang="en-US"/>
          </a:p>
        </p:txBody>
      </p:sp>
      <p:pic>
        <p:nvPicPr>
          <p:cNvPr id="98" name="Grafik 97">
            <a:extLst>
              <a:ext uri="{FF2B5EF4-FFF2-40B4-BE49-F238E27FC236}">
                <a16:creationId xmlns:a16="http://schemas.microsoft.com/office/drawing/2014/main" id="{82FED1FE-E58A-4CEC-9DFA-6809E6E98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5340" y="3226575"/>
            <a:ext cx="4217163" cy="3162872"/>
          </a:xfrm>
          <a:prstGeom prst="rect">
            <a:avLst/>
          </a:prstGeom>
        </p:spPr>
      </p:pic>
      <p:pic>
        <p:nvPicPr>
          <p:cNvPr id="100" name="Grafik 99">
            <a:extLst>
              <a:ext uri="{FF2B5EF4-FFF2-40B4-BE49-F238E27FC236}">
                <a16:creationId xmlns:a16="http://schemas.microsoft.com/office/drawing/2014/main" id="{29E49F11-96FB-4633-A93F-B473064F2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26051">
            <a:off x="8070852" y="2012106"/>
            <a:ext cx="3619044" cy="2714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224462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AnalogousFromRegularSeed_2SEEDS">
      <a:dk1>
        <a:srgbClr val="000000"/>
      </a:dk1>
      <a:lt1>
        <a:srgbClr val="FFFFFF"/>
      </a:lt1>
      <a:dk2>
        <a:srgbClr val="213B39"/>
      </a:dk2>
      <a:lt2>
        <a:srgbClr val="E2E6E8"/>
      </a:lt2>
      <a:accent1>
        <a:srgbClr val="D44A18"/>
      </a:accent1>
      <a:accent2>
        <a:srgbClr val="E62A46"/>
      </a:accent2>
      <a:accent3>
        <a:srgbClr val="CD9826"/>
      </a:accent3>
      <a:accent4>
        <a:srgbClr val="15BA6A"/>
      </a:accent4>
      <a:accent5>
        <a:srgbClr val="21B3A9"/>
      </a:accent5>
      <a:accent6>
        <a:srgbClr val="1893D4"/>
      </a:accent6>
      <a:hlink>
        <a:srgbClr val="388CAA"/>
      </a:hlink>
      <a:folHlink>
        <a:srgbClr val="7F7F7F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Macintosh PowerPoint</Application>
  <PresentationFormat>Breitbild</PresentationFormat>
  <Paragraphs>98</Paragraphs>
  <Slides>14</Slides>
  <Notes>0</Notes>
  <HiddenSlides>0</HiddenSlides>
  <MMClips>4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3" baseType="lpstr">
      <vt:lpstr>Arial</vt:lpstr>
      <vt:lpstr>Avenir Next LT Pro</vt:lpstr>
      <vt:lpstr>Calibri</vt:lpstr>
      <vt:lpstr>Goudy Old Style</vt:lpstr>
      <vt:lpstr>Modern Love</vt:lpstr>
      <vt:lpstr>The Hand Black</vt:lpstr>
      <vt:lpstr>The Hand Extrablack</vt:lpstr>
      <vt:lpstr>Wingdings</vt:lpstr>
      <vt:lpstr>FrostyVTI</vt:lpstr>
      <vt:lpstr>Mein Praxissemester</vt:lpstr>
      <vt:lpstr>Inhaltsverzeichnis</vt:lpstr>
      <vt:lpstr>PowerPoint-Präsentation</vt:lpstr>
      <vt:lpstr>Willkommen! Welcome!  Karibu sana!</vt:lpstr>
      <vt:lpstr>Du möchtest wissen, wie es in der Schule aussieht?</vt:lpstr>
      <vt:lpstr>PowerPoint-Präsentation</vt:lpstr>
      <vt:lpstr>PowerPoint-Präsentation</vt:lpstr>
      <vt:lpstr>Reflexion meiner professionellen Entwicklung</vt:lpstr>
      <vt:lpstr>Was fand außerhalb des Unterrichtes statt? </vt:lpstr>
      <vt:lpstr>Was habe ich außerhalb der Schule erlebt?</vt:lpstr>
      <vt:lpstr>PowerPoint-Präsentation</vt:lpstr>
      <vt:lpstr>PowerPoint-Präsentation</vt:lpstr>
      <vt:lpstr>Quellen</vt:lpstr>
      <vt:lpstr>Vielen Dank für Eure Aufmerksamkeit!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Michelle Otto</dc:creator>
  <cp:lastModifiedBy>jennifer.kirchhof</cp:lastModifiedBy>
  <cp:revision>154</cp:revision>
  <dcterms:created xsi:type="dcterms:W3CDTF">2021-07-01T07:29:25Z</dcterms:created>
  <dcterms:modified xsi:type="dcterms:W3CDTF">2021-09-24T10:51:39Z</dcterms:modified>
</cp:coreProperties>
</file>