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3" r:id="rId5"/>
    <p:sldMasterId id="2147483666" r:id="rId6"/>
  </p:sldMasterIdLst>
  <p:notesMasterIdLst>
    <p:notesMasterId r:id="rId18"/>
  </p:notesMasterIdLst>
  <p:handoutMasterIdLst>
    <p:handoutMasterId r:id="rId19"/>
  </p:handoutMasterIdLst>
  <p:sldIdLst>
    <p:sldId id="257" r:id="rId7"/>
    <p:sldId id="277" r:id="rId8"/>
    <p:sldId id="271" r:id="rId9"/>
    <p:sldId id="272" r:id="rId10"/>
    <p:sldId id="275" r:id="rId11"/>
    <p:sldId id="270" r:id="rId12"/>
    <p:sldId id="269" r:id="rId13"/>
    <p:sldId id="276" r:id="rId14"/>
    <p:sldId id="278" r:id="rId15"/>
    <p:sldId id="279" r:id="rId16"/>
    <p:sldId id="262" r:id="rId1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8080"/>
    <a:srgbClr val="009999"/>
    <a:srgbClr val="006666"/>
    <a:srgbClr val="B73CE3"/>
    <a:srgbClr val="0066D5"/>
    <a:srgbClr val="05CF26"/>
    <a:srgbClr val="EA0C0C"/>
    <a:srgbClr val="FFED00"/>
    <a:srgbClr val="E200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343" autoAdjust="0"/>
  </p:normalViewPr>
  <p:slideViewPr>
    <p:cSldViewPr snapToGrid="0">
      <p:cViewPr varScale="1">
        <p:scale>
          <a:sx n="86" d="100"/>
          <a:sy n="86" d="100"/>
        </p:scale>
        <p:origin x="562" y="58"/>
      </p:cViewPr>
      <p:guideLst/>
    </p:cSldViewPr>
  </p:slideViewPr>
  <p:outlineViewPr>
    <p:cViewPr>
      <p:scale>
        <a:sx n="33" d="100"/>
        <a:sy n="33" d="100"/>
      </p:scale>
      <p:origin x="0" y="0"/>
    </p:cViewPr>
  </p:outlineViewPr>
  <p:notesTextViewPr>
    <p:cViewPr>
      <p:scale>
        <a:sx n="150" d="100"/>
        <a:sy n="150" d="100"/>
      </p:scale>
      <p:origin x="0" y="0"/>
    </p:cViewPr>
  </p:notesTextViewPr>
  <p:notesViewPr>
    <p:cSldViewPr snapToGrid="0">
      <p:cViewPr varScale="1">
        <p:scale>
          <a:sx n="53" d="100"/>
          <a:sy n="53" d="100"/>
        </p:scale>
        <p:origin x="284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1F214B3B-51AB-45F6-922C-B3E32F36E60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EF53293E-1C66-4365-BE75-5A46B2ABAA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A84EEEF-63D5-4493-8AEC-5E2B1FC9B439}" type="datetimeFigureOut">
              <a:rPr lang="de-DE" smtClean="0"/>
              <a:t>07.10.2021</a:t>
            </a:fld>
            <a:endParaRPr lang="de-DE"/>
          </a:p>
        </p:txBody>
      </p:sp>
      <p:sp>
        <p:nvSpPr>
          <p:cNvPr id="4" name="Fußzeilenplatzhalter 3">
            <a:extLst>
              <a:ext uri="{FF2B5EF4-FFF2-40B4-BE49-F238E27FC236}">
                <a16:creationId xmlns:a16="http://schemas.microsoft.com/office/drawing/2014/main" id="{7CBC06E3-6120-483A-BD68-12E9767ED5E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86DBDDEB-140C-40BF-96C1-71E48204D26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B1649A-C710-45D2-AC94-BD01F0C24981}" type="slidenum">
              <a:rPr lang="de-DE" smtClean="0"/>
              <a:t>‹Nr.›</a:t>
            </a:fld>
            <a:endParaRPr lang="de-DE"/>
          </a:p>
        </p:txBody>
      </p:sp>
    </p:spTree>
    <p:extLst>
      <p:ext uri="{BB962C8B-B14F-4D97-AF65-F5344CB8AC3E}">
        <p14:creationId xmlns:p14="http://schemas.microsoft.com/office/powerpoint/2010/main" val="37857441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BFAD51-61FC-44FC-BC31-0A2963E8BE1E}" type="datetimeFigureOut">
              <a:rPr lang="de-DE" smtClean="0"/>
              <a:t>07.10.2021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AF007D-9CEC-41B4-A777-106403E05562}" type="slidenum">
              <a:rPr lang="de-DE" smtClean="0"/>
              <a:t>‹Nr.›</a:t>
            </a:fld>
            <a:endParaRPr lang="de-DE"/>
          </a:p>
        </p:txBody>
      </p:sp>
    </p:spTree>
    <p:extLst>
      <p:ext uri="{BB962C8B-B14F-4D97-AF65-F5344CB8AC3E}">
        <p14:creationId xmlns:p14="http://schemas.microsoft.com/office/powerpoint/2010/main" val="317513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BDADD7A-5464-40FD-B5CC-4CA36D7CC1F5}"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30517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BDADD7A-5464-40FD-B5CC-4CA36D7CC1F5}" type="slidenum">
              <a:rPr kumimoji="0" lang="de-DE"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de-DE"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841421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1B7D0C93-A611-46B8-8AF8-82C83BD2E2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27965"/>
            <a:ext cx="12192000" cy="7315200"/>
          </a:xfrm>
          <a:prstGeom prst="rect">
            <a:avLst/>
          </a:prstGeom>
        </p:spPr>
      </p:pic>
      <p:sp>
        <p:nvSpPr>
          <p:cNvPr id="2" name="Titel 1"/>
          <p:cNvSpPr>
            <a:spLocks noGrp="1"/>
          </p:cNvSpPr>
          <p:nvPr>
            <p:ph type="ctrTitle"/>
          </p:nvPr>
        </p:nvSpPr>
        <p:spPr>
          <a:xfrm>
            <a:off x="1524000" y="1843577"/>
            <a:ext cx="9144000" cy="2387600"/>
          </a:xfrm>
          <a:solidFill>
            <a:schemeClr val="bg1"/>
          </a:solidFill>
          <a:ln>
            <a:solidFill>
              <a:srgbClr val="E2007A"/>
            </a:solidFill>
          </a:ln>
        </p:spPr>
        <p:txBody>
          <a:bodyPr anchor="b"/>
          <a:lstStyle>
            <a:lvl1pPr algn="ctr">
              <a:lnSpc>
                <a:spcPct val="100000"/>
              </a:lnSpc>
              <a:defRPr sz="6000">
                <a:solidFill>
                  <a:srgbClr val="006666"/>
                </a:solidFill>
              </a:defRPr>
            </a:lvl1pPr>
          </a:lstStyle>
          <a:p>
            <a:r>
              <a:rPr lang="de-DE"/>
              <a:t>Mastertitelformat bearbeiten</a:t>
            </a:r>
            <a:endParaRPr lang="de-DE" dirty="0"/>
          </a:p>
        </p:txBody>
      </p:sp>
      <p:sp>
        <p:nvSpPr>
          <p:cNvPr id="3" name="Untertitel 2"/>
          <p:cNvSpPr>
            <a:spLocks noGrp="1"/>
          </p:cNvSpPr>
          <p:nvPr>
            <p:ph type="subTitle" idx="1"/>
          </p:nvPr>
        </p:nvSpPr>
        <p:spPr>
          <a:xfrm>
            <a:off x="1524000" y="4438650"/>
            <a:ext cx="9144000" cy="857250"/>
          </a:xfrm>
          <a:solidFill>
            <a:schemeClr val="bg1">
              <a:alpha val="68627"/>
            </a:schemeClr>
          </a:solidFill>
          <a:ln>
            <a:solidFill>
              <a:srgbClr val="FFED00"/>
            </a:solidFill>
          </a:ln>
        </p:spPr>
        <p:txBody>
          <a:bodyPr/>
          <a:lstStyle>
            <a:lvl1pPr marL="0" indent="0" algn="ctr">
              <a:lnSpc>
                <a:spcPct val="150000"/>
              </a:lnSpc>
              <a:spcBef>
                <a:spcPts val="600"/>
              </a:spcBef>
              <a:buNone/>
              <a:defRPr sz="2400">
                <a:solidFill>
                  <a:srgbClr val="00666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4" name="Datumsplatzhalter 3"/>
          <p:cNvSpPr>
            <a:spLocks noGrp="1"/>
          </p:cNvSpPr>
          <p:nvPr>
            <p:ph type="dt" sz="half" idx="10"/>
          </p:nvPr>
        </p:nvSpPr>
        <p:spPr/>
        <p:txBody>
          <a:bodyPr/>
          <a:lstStyle/>
          <a:p>
            <a:fld id="{2A0778FC-AA5F-47CE-9EAC-08C20CCAA6F6}" type="datetimeFigureOut">
              <a:rPr lang="de-DE" smtClean="0"/>
              <a:t>07.10.2021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D1BAFA3-D2F2-4371-9E71-50DB7B420303}" type="slidenum">
              <a:rPr lang="de-DE" smtClean="0"/>
              <a:t>‹Nr.›</a:t>
            </a:fld>
            <a:endParaRPr lang="de-DE"/>
          </a:p>
        </p:txBody>
      </p:sp>
      <p:pic>
        <p:nvPicPr>
          <p:cNvPr id="11" name="Grafik 10">
            <a:extLst>
              <a:ext uri="{FF2B5EF4-FFF2-40B4-BE49-F238E27FC236}">
                <a16:creationId xmlns:a16="http://schemas.microsoft.com/office/drawing/2014/main" id="{2AAFA335-4947-4870-9B7A-D7F1EC04040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427566" y="271105"/>
            <a:ext cx="2480867" cy="1024043"/>
          </a:xfrm>
          <a:prstGeom prst="rect">
            <a:avLst/>
          </a:prstGeom>
        </p:spPr>
      </p:pic>
    </p:spTree>
    <p:extLst>
      <p:ext uri="{BB962C8B-B14F-4D97-AF65-F5344CB8AC3E}">
        <p14:creationId xmlns:p14="http://schemas.microsoft.com/office/powerpoint/2010/main" val="3495631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2A0778FC-AA5F-47CE-9EAC-08C20CCAA6F6}" type="datetimeFigureOut">
              <a:rPr lang="de-DE" smtClean="0"/>
              <a:t>07.10.2021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1D1BAFA3-D2F2-4371-9E71-50DB7B420303}" type="slidenum">
              <a:rPr lang="de-DE" smtClean="0"/>
              <a:t>‹Nr.›</a:t>
            </a:fld>
            <a:endParaRPr lang="de-DE"/>
          </a:p>
        </p:txBody>
      </p:sp>
    </p:spTree>
    <p:extLst>
      <p:ext uri="{BB962C8B-B14F-4D97-AF65-F5344CB8AC3E}">
        <p14:creationId xmlns:p14="http://schemas.microsoft.com/office/powerpoint/2010/main" val="363661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2A0778FC-AA5F-47CE-9EAC-08C20CCAA6F6}" type="datetimeFigureOut">
              <a:rPr lang="de-DE" smtClean="0"/>
              <a:t>07.10.2021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D1BAFA3-D2F2-4371-9E71-50DB7B420303}" type="slidenum">
              <a:rPr lang="de-DE" smtClean="0"/>
              <a:t>‹Nr.›</a:t>
            </a:fld>
            <a:endParaRPr lang="de-DE"/>
          </a:p>
        </p:txBody>
      </p:sp>
    </p:spTree>
    <p:extLst>
      <p:ext uri="{BB962C8B-B14F-4D97-AF65-F5344CB8AC3E}">
        <p14:creationId xmlns:p14="http://schemas.microsoft.com/office/powerpoint/2010/main" val="1651247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2A0778FC-AA5F-47CE-9EAC-08C20CCAA6F6}" type="datetimeFigureOut">
              <a:rPr lang="de-DE" smtClean="0"/>
              <a:t>07.10.2021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D1BAFA3-D2F2-4371-9E71-50DB7B420303}" type="slidenum">
              <a:rPr lang="de-DE" smtClean="0"/>
              <a:t>‹Nr.›</a:t>
            </a:fld>
            <a:endParaRPr lang="de-DE"/>
          </a:p>
        </p:txBody>
      </p:sp>
    </p:spTree>
    <p:extLst>
      <p:ext uri="{BB962C8B-B14F-4D97-AF65-F5344CB8AC3E}">
        <p14:creationId xmlns:p14="http://schemas.microsoft.com/office/powerpoint/2010/main" val="3007371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A0778FC-AA5F-47CE-9EAC-08C20CCAA6F6}" type="datetimeFigureOut">
              <a:rPr lang="de-DE" smtClean="0"/>
              <a:t>07.10.2021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D1BAFA3-D2F2-4371-9E71-50DB7B420303}" type="slidenum">
              <a:rPr lang="de-DE" smtClean="0"/>
              <a:t>‹Nr.›</a:t>
            </a:fld>
            <a:endParaRPr lang="de-DE"/>
          </a:p>
        </p:txBody>
      </p:sp>
    </p:spTree>
    <p:extLst>
      <p:ext uri="{BB962C8B-B14F-4D97-AF65-F5344CB8AC3E}">
        <p14:creationId xmlns:p14="http://schemas.microsoft.com/office/powerpoint/2010/main" val="1580075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2A0778FC-AA5F-47CE-9EAC-08C20CCAA6F6}" type="datetimeFigureOut">
              <a:rPr lang="de-DE" smtClean="0"/>
              <a:t>07.10.2021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D1BAFA3-D2F2-4371-9E71-50DB7B420303}" type="slidenum">
              <a:rPr lang="de-DE" smtClean="0"/>
              <a:t>‹Nr.›</a:t>
            </a:fld>
            <a:endParaRPr lang="de-DE"/>
          </a:p>
        </p:txBody>
      </p:sp>
    </p:spTree>
    <p:extLst>
      <p:ext uri="{BB962C8B-B14F-4D97-AF65-F5344CB8AC3E}">
        <p14:creationId xmlns:p14="http://schemas.microsoft.com/office/powerpoint/2010/main" val="35301665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haltsseite">
    <p:spTree>
      <p:nvGrpSpPr>
        <p:cNvPr id="1" name=""/>
        <p:cNvGrpSpPr/>
        <p:nvPr/>
      </p:nvGrpSpPr>
      <p:grpSpPr>
        <a:xfrm>
          <a:off x="0" y="0"/>
          <a:ext cx="0" cy="0"/>
          <a:chOff x="0" y="0"/>
          <a:chExt cx="0" cy="0"/>
        </a:xfrm>
      </p:grpSpPr>
      <p:sp>
        <p:nvSpPr>
          <p:cNvPr id="2" name="Rechteck 1"/>
          <p:cNvSpPr/>
          <p:nvPr userDrawn="1"/>
        </p:nvSpPr>
        <p:spPr>
          <a:xfrm flipV="1">
            <a:off x="-1" y="6000000"/>
            <a:ext cx="6120000" cy="528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pic>
        <p:nvPicPr>
          <p:cNvPr id="7" name="Grafik 6"/>
          <p:cNvPicPr preferRelativeResize="0">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6099176" y="6000000"/>
            <a:ext cx="6096000" cy="52800"/>
          </a:xfrm>
          <a:prstGeom prst="rect">
            <a:avLst/>
          </a:prstGeom>
        </p:spPr>
      </p:pic>
      <p:sp>
        <p:nvSpPr>
          <p:cNvPr id="6" name="Textplatzhalter 24"/>
          <p:cNvSpPr txBox="1">
            <a:spLocks/>
          </p:cNvSpPr>
          <p:nvPr userDrawn="1"/>
        </p:nvSpPr>
        <p:spPr>
          <a:xfrm>
            <a:off x="4695521" y="6590007"/>
            <a:ext cx="6887936" cy="205607"/>
          </a:xfrm>
          <a:prstGeom prst="rect">
            <a:avLst/>
          </a:prstGeom>
        </p:spPr>
        <p:txBody>
          <a:bodyPr lIns="0" tIns="0" rIns="0" bIns="0">
            <a:noAutofit/>
          </a:bodyPr>
          <a:lstStyle>
            <a:lvl1pPr marL="0" marR="0" indent="0" algn="r" defTabSz="914400" rtl="0" eaLnBrk="1" fontAlgn="auto" latinLnBrk="0" hangingPunct="1">
              <a:lnSpc>
                <a:spcPct val="100000"/>
              </a:lnSpc>
              <a:spcBef>
                <a:spcPct val="20000"/>
              </a:spcBef>
              <a:spcAft>
                <a:spcPts val="0"/>
              </a:spcAft>
              <a:buClrTx/>
              <a:buSzTx/>
              <a:buFontTx/>
              <a:buNone/>
              <a:tabLst/>
              <a:defRPr lang="de-DE" sz="1000" kern="1200" baseline="0" dirty="0">
                <a:solidFill>
                  <a:schemeClr val="tx2"/>
                </a:solidFill>
                <a:latin typeface="Roboto Condensed" panose="02000000000000000000" pitchFamily="2" charset="0"/>
                <a:ea typeface="Roboto Condensed" panose="02000000000000000000" pitchFamily="2" charset="0"/>
                <a:cs typeface="Roboto Condensed" panose="02000000000000000000" pitchFamily="2"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fld id="{822FCD78-D96D-4F80-9AD7-6954839C45E1}" type="slidenum">
              <a:rPr lang="de-DE" sz="1333" smtClean="0">
                <a:solidFill>
                  <a:srgbClr val="002F5D"/>
                </a:solidFill>
                <a:latin typeface="Roboto Condensed" pitchFamily="2" charset="0"/>
                <a:ea typeface="Roboto Condensed" pitchFamily="2" charset="0"/>
              </a:rPr>
              <a:pPr>
                <a:defRPr/>
              </a:pPr>
              <a:t>‹Nr.›</a:t>
            </a:fld>
            <a:endParaRPr lang="de-DE" sz="1333" dirty="0">
              <a:solidFill>
                <a:srgbClr val="002F5D"/>
              </a:solidFill>
              <a:latin typeface="Roboto Condensed" pitchFamily="2" charset="0"/>
              <a:ea typeface="Roboto Condensed" pitchFamily="2" charset="0"/>
            </a:endParaRPr>
          </a:p>
        </p:txBody>
      </p:sp>
    </p:spTree>
    <p:extLst>
      <p:ext uri="{BB962C8B-B14F-4D97-AF65-F5344CB8AC3E}">
        <p14:creationId xmlns:p14="http://schemas.microsoft.com/office/powerpoint/2010/main" val="2935466036"/>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onderseite für große Grafiken">
    <p:spTree>
      <p:nvGrpSpPr>
        <p:cNvPr id="1" name=""/>
        <p:cNvGrpSpPr/>
        <p:nvPr/>
      </p:nvGrpSpPr>
      <p:grpSpPr>
        <a:xfrm>
          <a:off x="0" y="0"/>
          <a:ext cx="0" cy="0"/>
          <a:chOff x="0" y="0"/>
          <a:chExt cx="0" cy="0"/>
        </a:xfrm>
      </p:grpSpPr>
      <p:sp>
        <p:nvSpPr>
          <p:cNvPr id="2" name="Rechteck 1"/>
          <p:cNvSpPr/>
          <p:nvPr userDrawn="1"/>
        </p:nvSpPr>
        <p:spPr>
          <a:xfrm>
            <a:off x="0" y="5750560"/>
            <a:ext cx="12192000" cy="1188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pic>
        <p:nvPicPr>
          <p:cNvPr id="5"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538429" y="6192000"/>
            <a:ext cx="1394539" cy="4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90637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haltsseite">
    <p:spTree>
      <p:nvGrpSpPr>
        <p:cNvPr id="1" name=""/>
        <p:cNvGrpSpPr/>
        <p:nvPr/>
      </p:nvGrpSpPr>
      <p:grpSpPr>
        <a:xfrm>
          <a:off x="0" y="0"/>
          <a:ext cx="0" cy="0"/>
          <a:chOff x="0" y="0"/>
          <a:chExt cx="0" cy="0"/>
        </a:xfrm>
      </p:grpSpPr>
      <p:sp>
        <p:nvSpPr>
          <p:cNvPr id="2" name="Rechteck 1"/>
          <p:cNvSpPr/>
          <p:nvPr userDrawn="1"/>
        </p:nvSpPr>
        <p:spPr>
          <a:xfrm flipV="1">
            <a:off x="-1" y="6000000"/>
            <a:ext cx="6120000" cy="5280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pic>
        <p:nvPicPr>
          <p:cNvPr id="7" name="Grafik 6"/>
          <p:cNvPicPr preferRelativeResize="0">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6099176" y="6000000"/>
            <a:ext cx="6096000" cy="52800"/>
          </a:xfrm>
          <a:prstGeom prst="rect">
            <a:avLst/>
          </a:prstGeom>
        </p:spPr>
      </p:pic>
      <p:sp>
        <p:nvSpPr>
          <p:cNvPr id="6" name="Textplatzhalter 24"/>
          <p:cNvSpPr txBox="1">
            <a:spLocks/>
          </p:cNvSpPr>
          <p:nvPr userDrawn="1"/>
        </p:nvSpPr>
        <p:spPr>
          <a:xfrm>
            <a:off x="4695521" y="6512766"/>
            <a:ext cx="6887936" cy="205607"/>
          </a:xfrm>
          <a:prstGeom prst="rect">
            <a:avLst/>
          </a:prstGeom>
        </p:spPr>
        <p:txBody>
          <a:bodyPr lIns="0" tIns="0" rIns="0" bIns="0">
            <a:noAutofit/>
          </a:bodyPr>
          <a:lstStyle>
            <a:lvl1pPr marL="0" marR="0" indent="0" algn="r" defTabSz="914400" rtl="0" eaLnBrk="1" fontAlgn="auto" latinLnBrk="0" hangingPunct="1">
              <a:lnSpc>
                <a:spcPct val="100000"/>
              </a:lnSpc>
              <a:spcBef>
                <a:spcPct val="20000"/>
              </a:spcBef>
              <a:spcAft>
                <a:spcPts val="0"/>
              </a:spcAft>
              <a:buClrTx/>
              <a:buSzTx/>
              <a:buFontTx/>
              <a:buNone/>
              <a:tabLst/>
              <a:defRPr lang="de-DE" sz="1000" kern="1200" baseline="0" dirty="0">
                <a:solidFill>
                  <a:schemeClr val="tx2"/>
                </a:solidFill>
                <a:latin typeface="Roboto Condensed" panose="02000000000000000000" pitchFamily="2" charset="0"/>
                <a:ea typeface="Roboto Condensed" panose="02000000000000000000" pitchFamily="2" charset="0"/>
                <a:cs typeface="Roboto Condensed" panose="02000000000000000000" pitchFamily="2"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defRPr/>
            </a:pPr>
            <a:fld id="{822FCD78-D96D-4F80-9AD7-6954839C45E1}" type="slidenum">
              <a:rPr lang="de-DE" sz="1333" smtClean="0">
                <a:solidFill>
                  <a:srgbClr val="002F5D"/>
                </a:solidFill>
                <a:latin typeface="Roboto Condensed" pitchFamily="2" charset="0"/>
                <a:ea typeface="Roboto Condensed" pitchFamily="2" charset="0"/>
              </a:rPr>
              <a:pPr>
                <a:defRPr/>
              </a:pPr>
              <a:t>‹Nr.›</a:t>
            </a:fld>
            <a:endParaRPr lang="de-DE" sz="1333" dirty="0">
              <a:solidFill>
                <a:srgbClr val="002F5D"/>
              </a:solidFill>
              <a:latin typeface="Roboto Condensed" pitchFamily="2" charset="0"/>
              <a:ea typeface="Roboto Condensed" pitchFamily="2" charset="0"/>
            </a:endParaRPr>
          </a:p>
        </p:txBody>
      </p:sp>
    </p:spTree>
    <p:extLst>
      <p:ext uri="{BB962C8B-B14F-4D97-AF65-F5344CB8AC3E}">
        <p14:creationId xmlns:p14="http://schemas.microsoft.com/office/powerpoint/2010/main" val="1462300417"/>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onderseite für große Grafiken">
    <p:spTree>
      <p:nvGrpSpPr>
        <p:cNvPr id="1" name=""/>
        <p:cNvGrpSpPr/>
        <p:nvPr/>
      </p:nvGrpSpPr>
      <p:grpSpPr>
        <a:xfrm>
          <a:off x="0" y="0"/>
          <a:ext cx="0" cy="0"/>
          <a:chOff x="0" y="0"/>
          <a:chExt cx="0" cy="0"/>
        </a:xfrm>
      </p:grpSpPr>
      <p:sp>
        <p:nvSpPr>
          <p:cNvPr id="2" name="Rechteck 1"/>
          <p:cNvSpPr/>
          <p:nvPr userDrawn="1"/>
        </p:nvSpPr>
        <p:spPr>
          <a:xfrm>
            <a:off x="0" y="5750560"/>
            <a:ext cx="12192000" cy="11887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pic>
        <p:nvPicPr>
          <p:cNvPr id="5"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538429" y="6192000"/>
            <a:ext cx="1394539" cy="4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1082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rtlCol="0"/>
          <a:lstStyle/>
          <a:p>
            <a:pPr rtl="0"/>
            <a:r>
              <a:rPr lang="de-DE" noProof="0"/>
              <a:t>Titelmasterformat durch Klicken bearbeiten</a:t>
            </a:r>
          </a:p>
        </p:txBody>
      </p:sp>
      <p:sp>
        <p:nvSpPr>
          <p:cNvPr id="3" name="Inhaltsplatzhalter 2"/>
          <p:cNvSpPr>
            <a:spLocks noGrp="1"/>
          </p:cNvSpPr>
          <p:nvPr>
            <p:ph idx="1" hasCustomPrompt="1"/>
          </p:nvPr>
        </p:nvSpPr>
        <p:spPr/>
        <p:txBody>
          <a:bodyPr rtlCol="0"/>
          <a:lstStyle/>
          <a:p>
            <a:pPr lvl="0" rtl="0"/>
            <a:r>
              <a:rPr lang="de-DE" noProof="0"/>
              <a:t>Textmasterformate bearbeiten</a:t>
            </a:r>
          </a:p>
          <a:p>
            <a:pPr lvl="1" rtl="0"/>
            <a:r>
              <a:rPr lang="de-DE" noProof="0"/>
              <a:t>Zweite Ebene</a:t>
            </a:r>
          </a:p>
          <a:p>
            <a:pPr lvl="2" rtl="0"/>
            <a:r>
              <a:rPr lang="de-DE" noProof="0"/>
              <a:t>Dritte Ebene</a:t>
            </a:r>
          </a:p>
          <a:p>
            <a:pPr lvl="3" rtl="0"/>
            <a:r>
              <a:rPr lang="de-DE" noProof="0"/>
              <a:t>Vierte Ebene</a:t>
            </a:r>
          </a:p>
          <a:p>
            <a:pPr lvl="4" rtl="0"/>
            <a:r>
              <a:rPr lang="de-DE" noProof="0"/>
              <a:t>Fünfte Ebene</a:t>
            </a:r>
          </a:p>
        </p:txBody>
      </p:sp>
      <p:sp>
        <p:nvSpPr>
          <p:cNvPr id="4" name="Datumsplatzhalter 3"/>
          <p:cNvSpPr>
            <a:spLocks noGrp="1"/>
          </p:cNvSpPr>
          <p:nvPr>
            <p:ph type="dt" sz="half" idx="10"/>
          </p:nvPr>
        </p:nvSpPr>
        <p:spPr/>
        <p:txBody>
          <a:bodyPr rtlCol="0"/>
          <a:lstStyle/>
          <a:p>
            <a:pPr rtl="0"/>
            <a:fld id="{7576EA87-07BD-43AA-9BEE-92876BD9935F}" type="datetime1">
              <a:rPr lang="de-DE" noProof="0" smtClean="0"/>
              <a:t>07.10.2021</a:t>
            </a:fld>
            <a:endParaRPr lang="de-DE" noProof="0"/>
          </a:p>
        </p:txBody>
      </p:sp>
      <p:sp>
        <p:nvSpPr>
          <p:cNvPr id="5" name="Fußzeilenplatzhalter 4"/>
          <p:cNvSpPr>
            <a:spLocks noGrp="1"/>
          </p:cNvSpPr>
          <p:nvPr>
            <p:ph type="ftr" sz="quarter" idx="11"/>
          </p:nvPr>
        </p:nvSpPr>
        <p:spPr/>
        <p:txBody>
          <a:bodyPr rtlCol="0"/>
          <a:lstStyle/>
          <a:p>
            <a:pPr rtl="0"/>
            <a:endParaRPr lang="de-DE" noProof="0"/>
          </a:p>
        </p:txBody>
      </p:sp>
      <p:sp>
        <p:nvSpPr>
          <p:cNvPr id="6" name="Foliennummernplatzhalter 5"/>
          <p:cNvSpPr>
            <a:spLocks noGrp="1"/>
          </p:cNvSpPr>
          <p:nvPr>
            <p:ph type="sldNum" sz="quarter" idx="12"/>
          </p:nvPr>
        </p:nvSpPr>
        <p:spPr/>
        <p:txBody>
          <a:bodyPr rtlCol="0"/>
          <a:lstStyle/>
          <a:p>
            <a:pPr rtl="0"/>
            <a:fld id="{4FAB73BC-B049-4115-A692-8D63A059BFB8}" type="slidenum">
              <a:rPr lang="de-DE" noProof="0" smtClean="0"/>
              <a:pPr/>
              <a:t>‹Nr.›</a:t>
            </a:fld>
            <a:endParaRPr lang="de-DE" noProof="0"/>
          </a:p>
        </p:txBody>
      </p:sp>
    </p:spTree>
    <p:extLst>
      <p:ext uri="{BB962C8B-B14F-4D97-AF65-F5344CB8AC3E}">
        <p14:creationId xmlns:p14="http://schemas.microsoft.com/office/powerpoint/2010/main" val="3468936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9" name="Grafik 8"/>
          <p:cNvPicPr/>
          <p:nvPr userDrawn="1"/>
        </p:nvPicPr>
        <p:blipFill rotWithShape="1">
          <a:blip r:embed="rId2">
            <a:extLst>
              <a:ext uri="{28A0092B-C50C-407E-A947-70E740481C1C}">
                <a14:useLocalDpi xmlns:a14="http://schemas.microsoft.com/office/drawing/2010/main" val="0"/>
              </a:ext>
            </a:extLst>
          </a:blip>
          <a:srcRect l="1015" t="16173"/>
          <a:stretch/>
        </p:blipFill>
        <p:spPr>
          <a:xfrm>
            <a:off x="0" y="0"/>
            <a:ext cx="12318274" cy="6020997"/>
          </a:xfrm>
          <a:prstGeom prst="rect">
            <a:avLst/>
          </a:prstGeom>
        </p:spPr>
      </p:pic>
      <p:sp>
        <p:nvSpPr>
          <p:cNvPr id="8" name="Rechteck 7"/>
          <p:cNvSpPr/>
          <p:nvPr userDrawn="1"/>
        </p:nvSpPr>
        <p:spPr>
          <a:xfrm>
            <a:off x="0" y="300446"/>
            <a:ext cx="12318274" cy="6557554"/>
          </a:xfrm>
          <a:prstGeom prst="rect">
            <a:avLst/>
          </a:prstGeom>
          <a:solidFill>
            <a:schemeClr val="bg1"/>
          </a:solidFill>
          <a:ln>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838200" y="972730"/>
            <a:ext cx="10515600" cy="717958"/>
          </a:xfrm>
        </p:spPr>
        <p:txBody>
          <a:bodyPr/>
          <a:lstStyle>
            <a:lvl1pPr>
              <a:defRPr>
                <a:solidFill>
                  <a:srgbClr val="008080"/>
                </a:solidFill>
              </a:defRPr>
            </a:lvl1pPr>
          </a:lstStyle>
          <a:p>
            <a:r>
              <a:rPr lang="de-DE"/>
              <a:t>Mastertitelformat bearbeiten</a:t>
            </a:r>
            <a:endParaRPr lang="de-DE" dirty="0"/>
          </a:p>
        </p:txBody>
      </p:sp>
      <p:sp>
        <p:nvSpPr>
          <p:cNvPr id="3" name="Inhaltsplatzhalter 2"/>
          <p:cNvSpPr>
            <a:spLocks noGrp="1"/>
          </p:cNvSpPr>
          <p:nvPr>
            <p:ph idx="1"/>
          </p:nvPr>
        </p:nvSpPr>
        <p:spPr>
          <a:ln>
            <a:solidFill>
              <a:schemeClr val="accent1"/>
            </a:solidFill>
          </a:ln>
        </p:spPr>
        <p:txBody>
          <a:bodyPr tIns="144000"/>
          <a:lstStyle>
            <a:lvl1pPr>
              <a:spcBef>
                <a:spcPts val="1200"/>
              </a:spcBef>
              <a:spcAft>
                <a:spcPts val="1200"/>
              </a:spcAft>
              <a:defRPr sz="2400"/>
            </a:lvl1pPr>
            <a:lvl2pPr>
              <a:spcBef>
                <a:spcPts val="1200"/>
              </a:spcBef>
              <a:spcAft>
                <a:spcPts val="1200"/>
              </a:spcAft>
              <a:defRPr sz="2000"/>
            </a:lvl2pPr>
            <a:lvl3pPr>
              <a:spcBef>
                <a:spcPts val="1200"/>
              </a:spcBef>
              <a:spcAft>
                <a:spcPts val="1200"/>
              </a:spcAft>
              <a:defRPr sz="1800"/>
            </a:lvl3pPr>
            <a:lvl4pPr>
              <a:spcBef>
                <a:spcPts val="1200"/>
              </a:spcBef>
              <a:spcAft>
                <a:spcPts val="1200"/>
              </a:spcAft>
              <a:defRPr sz="1600"/>
            </a:lvl4pPr>
            <a:lvl5pPr>
              <a:spcBef>
                <a:spcPts val="1200"/>
              </a:spcBef>
              <a:spcAft>
                <a:spcPts val="1200"/>
              </a:spcAft>
              <a:defRPr sz="16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Datumsplatzhalter 3"/>
          <p:cNvSpPr>
            <a:spLocks noGrp="1"/>
          </p:cNvSpPr>
          <p:nvPr>
            <p:ph type="dt" sz="half" idx="10"/>
          </p:nvPr>
        </p:nvSpPr>
        <p:spPr/>
        <p:txBody>
          <a:bodyPr/>
          <a:lstStyle/>
          <a:p>
            <a:fld id="{2A0778FC-AA5F-47CE-9EAC-08C20CCAA6F6}" type="datetimeFigureOut">
              <a:rPr lang="de-DE" smtClean="0"/>
              <a:t>07.10.2021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D1BAFA3-D2F2-4371-9E71-50DB7B420303}" type="slidenum">
              <a:rPr lang="de-DE" smtClean="0"/>
              <a:t>‹Nr.›</a:t>
            </a:fld>
            <a:endParaRPr lang="de-DE"/>
          </a:p>
        </p:txBody>
      </p:sp>
      <p:pic>
        <p:nvPicPr>
          <p:cNvPr id="10" name="Grafik 9">
            <a:extLst>
              <a:ext uri="{FF2B5EF4-FFF2-40B4-BE49-F238E27FC236}">
                <a16:creationId xmlns:a16="http://schemas.microsoft.com/office/drawing/2014/main" id="{42C15981-18F8-4AB3-9B4E-D4B5B89A796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43086" y="498666"/>
            <a:ext cx="817729" cy="337539"/>
          </a:xfrm>
          <a:prstGeom prst="rect">
            <a:avLst/>
          </a:prstGeom>
        </p:spPr>
      </p:pic>
    </p:spTree>
    <p:extLst>
      <p:ext uri="{BB962C8B-B14F-4D97-AF65-F5344CB8AC3E}">
        <p14:creationId xmlns:p14="http://schemas.microsoft.com/office/powerpoint/2010/main" val="1933180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pic>
        <p:nvPicPr>
          <p:cNvPr id="12" name="Grafik 11"/>
          <p:cNvPicPr/>
          <p:nvPr userDrawn="1"/>
        </p:nvPicPr>
        <p:blipFill rotWithShape="1">
          <a:blip r:embed="rId2">
            <a:extLst>
              <a:ext uri="{28A0092B-C50C-407E-A947-70E740481C1C}">
                <a14:useLocalDpi xmlns:a14="http://schemas.microsoft.com/office/drawing/2010/main" val="0"/>
              </a:ext>
            </a:extLst>
          </a:blip>
          <a:srcRect l="1015" t="16173"/>
          <a:stretch/>
        </p:blipFill>
        <p:spPr>
          <a:xfrm>
            <a:off x="0" y="0"/>
            <a:ext cx="12318274" cy="6020997"/>
          </a:xfrm>
          <a:prstGeom prst="rect">
            <a:avLst/>
          </a:prstGeom>
        </p:spPr>
      </p:pic>
      <p:sp>
        <p:nvSpPr>
          <p:cNvPr id="8" name="Rechteck 7"/>
          <p:cNvSpPr/>
          <p:nvPr userDrawn="1"/>
        </p:nvSpPr>
        <p:spPr>
          <a:xfrm>
            <a:off x="-13648" y="300446"/>
            <a:ext cx="12330000" cy="7106193"/>
          </a:xfrm>
          <a:prstGeom prst="rect">
            <a:avLst/>
          </a:prstGeom>
          <a:solidFill>
            <a:schemeClr val="bg1"/>
          </a:solidFill>
          <a:ln>
            <a:solidFill>
              <a:srgbClr val="008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838200" y="1015592"/>
            <a:ext cx="10515600" cy="675096"/>
          </a:xfrm>
        </p:spPr>
        <p:txBody>
          <a:bodyPr/>
          <a:lstStyle>
            <a:lvl1pPr>
              <a:defRPr>
                <a:solidFill>
                  <a:srgbClr val="008080"/>
                </a:solidFill>
              </a:defRPr>
            </a:lvl1pPr>
          </a:lstStyle>
          <a:p>
            <a:r>
              <a:rPr lang="de-DE"/>
              <a:t>Mastertitelformat bearbeiten</a:t>
            </a:r>
            <a:endParaRPr lang="de-DE" dirty="0"/>
          </a:p>
        </p:txBody>
      </p:sp>
      <p:sp>
        <p:nvSpPr>
          <p:cNvPr id="3" name="Inhaltsplatzhalter 2"/>
          <p:cNvSpPr>
            <a:spLocks noGrp="1"/>
          </p:cNvSpPr>
          <p:nvPr>
            <p:ph idx="1"/>
          </p:nvPr>
        </p:nvSpPr>
        <p:spPr>
          <a:xfrm>
            <a:off x="838200" y="1825625"/>
            <a:ext cx="5105400" cy="4351338"/>
          </a:xfrm>
          <a:ln>
            <a:solidFill>
              <a:schemeClr val="tx1"/>
            </a:solidFill>
          </a:ln>
        </p:spPr>
        <p:txBody>
          <a:bodyPr tIns="144000"/>
          <a:lstStyle>
            <a:lvl1pPr>
              <a:spcBef>
                <a:spcPts val="1200"/>
              </a:spcBef>
              <a:spcAft>
                <a:spcPts val="1200"/>
              </a:spcAft>
              <a:defRPr sz="2400"/>
            </a:lvl1pPr>
            <a:lvl2pPr>
              <a:spcBef>
                <a:spcPts val="1200"/>
              </a:spcBef>
              <a:spcAft>
                <a:spcPts val="1200"/>
              </a:spcAft>
              <a:defRPr sz="2000"/>
            </a:lvl2pPr>
            <a:lvl3pPr>
              <a:spcBef>
                <a:spcPts val="1200"/>
              </a:spcBef>
              <a:spcAft>
                <a:spcPts val="1200"/>
              </a:spcAft>
              <a:defRPr sz="1800"/>
            </a:lvl3pPr>
            <a:lvl4pPr>
              <a:spcBef>
                <a:spcPts val="1200"/>
              </a:spcBef>
              <a:spcAft>
                <a:spcPts val="1200"/>
              </a:spcAft>
              <a:defRPr sz="1600"/>
            </a:lvl4pPr>
            <a:lvl5pPr>
              <a:spcBef>
                <a:spcPts val="1200"/>
              </a:spcBef>
              <a:spcAft>
                <a:spcPts val="1200"/>
              </a:spcAft>
              <a:defRPr sz="16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Datumsplatzhalter 3"/>
          <p:cNvSpPr>
            <a:spLocks noGrp="1"/>
          </p:cNvSpPr>
          <p:nvPr>
            <p:ph type="dt" sz="half" idx="10"/>
          </p:nvPr>
        </p:nvSpPr>
        <p:spPr/>
        <p:txBody>
          <a:bodyPr/>
          <a:lstStyle/>
          <a:p>
            <a:fld id="{2A0778FC-AA5F-47CE-9EAC-08C20CCAA6F6}" type="datetimeFigureOut">
              <a:rPr lang="de-DE" smtClean="0"/>
              <a:t>07.10.2021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D1BAFA3-D2F2-4371-9E71-50DB7B420303}" type="slidenum">
              <a:rPr lang="de-DE" smtClean="0"/>
              <a:t>‹Nr.›</a:t>
            </a:fld>
            <a:endParaRPr lang="de-DE"/>
          </a:p>
        </p:txBody>
      </p:sp>
      <p:sp>
        <p:nvSpPr>
          <p:cNvPr id="10" name="Inhaltsplatzhalter 2"/>
          <p:cNvSpPr>
            <a:spLocks noGrp="1"/>
          </p:cNvSpPr>
          <p:nvPr>
            <p:ph idx="13"/>
          </p:nvPr>
        </p:nvSpPr>
        <p:spPr>
          <a:xfrm>
            <a:off x="6389370" y="1825625"/>
            <a:ext cx="4983479" cy="4351338"/>
          </a:xfrm>
          <a:ln>
            <a:solidFill>
              <a:schemeClr val="accent1"/>
            </a:solidFill>
          </a:ln>
        </p:spPr>
        <p:txBody>
          <a:bodyPr tIns="144000"/>
          <a:lstStyle>
            <a:lvl1pPr>
              <a:spcBef>
                <a:spcPts val="1200"/>
              </a:spcBef>
              <a:spcAft>
                <a:spcPts val="1200"/>
              </a:spcAft>
              <a:defRPr sz="2400"/>
            </a:lvl1pPr>
            <a:lvl2pPr>
              <a:spcBef>
                <a:spcPts val="1200"/>
              </a:spcBef>
              <a:spcAft>
                <a:spcPts val="1200"/>
              </a:spcAft>
              <a:defRPr sz="2000"/>
            </a:lvl2pPr>
            <a:lvl3pPr>
              <a:spcBef>
                <a:spcPts val="1200"/>
              </a:spcBef>
              <a:spcAft>
                <a:spcPts val="1200"/>
              </a:spcAft>
              <a:defRPr sz="1800"/>
            </a:lvl3pPr>
            <a:lvl4pPr>
              <a:spcBef>
                <a:spcPts val="1200"/>
              </a:spcBef>
              <a:spcAft>
                <a:spcPts val="1200"/>
              </a:spcAft>
              <a:defRPr sz="1600"/>
            </a:lvl4pPr>
            <a:lvl5pPr>
              <a:spcBef>
                <a:spcPts val="1200"/>
              </a:spcBef>
              <a:spcAft>
                <a:spcPts val="1200"/>
              </a:spcAft>
              <a:defRPr sz="16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1" name="Grafik 10">
            <a:extLst>
              <a:ext uri="{FF2B5EF4-FFF2-40B4-BE49-F238E27FC236}">
                <a16:creationId xmlns:a16="http://schemas.microsoft.com/office/drawing/2014/main" id="{266C5E76-82C8-4198-8CB5-78861A591F7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43086" y="498666"/>
            <a:ext cx="817729" cy="337539"/>
          </a:xfrm>
          <a:prstGeom prst="rect">
            <a:avLst/>
          </a:prstGeom>
        </p:spPr>
      </p:pic>
    </p:spTree>
    <p:extLst>
      <p:ext uri="{BB962C8B-B14F-4D97-AF65-F5344CB8AC3E}">
        <p14:creationId xmlns:p14="http://schemas.microsoft.com/office/powerpoint/2010/main" val="31138824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pic>
        <p:nvPicPr>
          <p:cNvPr id="9" name="Grafik 8"/>
          <p:cNvPicPr/>
          <p:nvPr userDrawn="1"/>
        </p:nvPicPr>
        <p:blipFill rotWithShape="1">
          <a:blip r:embed="rId2">
            <a:extLst>
              <a:ext uri="{28A0092B-C50C-407E-A947-70E740481C1C}">
                <a14:useLocalDpi xmlns:a14="http://schemas.microsoft.com/office/drawing/2010/main" val="0"/>
              </a:ext>
            </a:extLst>
          </a:blip>
          <a:srcRect l="1015" t="16173"/>
          <a:stretch/>
        </p:blipFill>
        <p:spPr>
          <a:xfrm>
            <a:off x="0" y="0"/>
            <a:ext cx="12318274" cy="6020997"/>
          </a:xfrm>
          <a:prstGeom prst="rect">
            <a:avLst/>
          </a:prstGeom>
        </p:spPr>
      </p:pic>
      <p:sp>
        <p:nvSpPr>
          <p:cNvPr id="8" name="Rechteck 7"/>
          <p:cNvSpPr/>
          <p:nvPr userDrawn="1"/>
        </p:nvSpPr>
        <p:spPr>
          <a:xfrm>
            <a:off x="0" y="300446"/>
            <a:ext cx="12318274" cy="6557554"/>
          </a:xfrm>
          <a:prstGeom prst="rect">
            <a:avLst/>
          </a:prstGeom>
          <a:solidFill>
            <a:schemeClr val="bg1"/>
          </a:solidFill>
          <a:ln>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838200" y="988622"/>
            <a:ext cx="10515600" cy="702066"/>
          </a:xfrm>
        </p:spPr>
        <p:txBody>
          <a:bodyPr/>
          <a:lstStyle>
            <a:lvl1pPr>
              <a:defRPr>
                <a:solidFill>
                  <a:srgbClr val="008080"/>
                </a:solidFill>
              </a:defRPr>
            </a:lvl1pPr>
          </a:lstStyle>
          <a:p>
            <a:r>
              <a:rPr lang="de-DE"/>
              <a:t>Mastertitelformat bearbeiten</a:t>
            </a:r>
            <a:endParaRPr lang="de-DE" dirty="0"/>
          </a:p>
        </p:txBody>
      </p:sp>
      <p:sp>
        <p:nvSpPr>
          <p:cNvPr id="3" name="Inhaltsplatzhalter 2"/>
          <p:cNvSpPr>
            <a:spLocks noGrp="1"/>
          </p:cNvSpPr>
          <p:nvPr>
            <p:ph idx="1"/>
          </p:nvPr>
        </p:nvSpPr>
        <p:spPr>
          <a:ln>
            <a:solidFill>
              <a:schemeClr val="accent4"/>
            </a:solidFill>
          </a:ln>
        </p:spPr>
        <p:txBody>
          <a:bodyPr tIns="144000"/>
          <a:lstStyle>
            <a:lvl1pPr>
              <a:spcBef>
                <a:spcPts val="1200"/>
              </a:spcBef>
              <a:spcAft>
                <a:spcPts val="1200"/>
              </a:spcAft>
              <a:defRPr sz="2400"/>
            </a:lvl1pPr>
            <a:lvl2pPr>
              <a:spcBef>
                <a:spcPts val="1200"/>
              </a:spcBef>
              <a:spcAft>
                <a:spcPts val="1200"/>
              </a:spcAft>
              <a:defRPr sz="2000"/>
            </a:lvl2pPr>
            <a:lvl3pPr>
              <a:spcBef>
                <a:spcPts val="1200"/>
              </a:spcBef>
              <a:spcAft>
                <a:spcPts val="1200"/>
              </a:spcAft>
              <a:defRPr sz="1800"/>
            </a:lvl3pPr>
            <a:lvl4pPr>
              <a:spcBef>
                <a:spcPts val="1200"/>
              </a:spcBef>
              <a:spcAft>
                <a:spcPts val="1200"/>
              </a:spcAft>
              <a:defRPr sz="1600"/>
            </a:lvl4pPr>
            <a:lvl5pPr>
              <a:spcBef>
                <a:spcPts val="1200"/>
              </a:spcBef>
              <a:spcAft>
                <a:spcPts val="1200"/>
              </a:spcAft>
              <a:defRPr sz="16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Datumsplatzhalter 3"/>
          <p:cNvSpPr>
            <a:spLocks noGrp="1"/>
          </p:cNvSpPr>
          <p:nvPr>
            <p:ph type="dt" sz="half" idx="10"/>
          </p:nvPr>
        </p:nvSpPr>
        <p:spPr/>
        <p:txBody>
          <a:bodyPr/>
          <a:lstStyle/>
          <a:p>
            <a:fld id="{2A0778FC-AA5F-47CE-9EAC-08C20CCAA6F6}" type="datetimeFigureOut">
              <a:rPr lang="de-DE" smtClean="0"/>
              <a:t>07.10.2021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D1BAFA3-D2F2-4371-9E71-50DB7B420303}" type="slidenum">
              <a:rPr lang="de-DE" smtClean="0"/>
              <a:t>‹Nr.›</a:t>
            </a:fld>
            <a:endParaRPr lang="de-DE"/>
          </a:p>
        </p:txBody>
      </p:sp>
      <p:pic>
        <p:nvPicPr>
          <p:cNvPr id="10" name="Grafik 9">
            <a:extLst>
              <a:ext uri="{FF2B5EF4-FFF2-40B4-BE49-F238E27FC236}">
                <a16:creationId xmlns:a16="http://schemas.microsoft.com/office/drawing/2014/main" id="{F296AF28-9707-43C4-A94B-D1BD1950C73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43086" y="498666"/>
            <a:ext cx="817729" cy="337539"/>
          </a:xfrm>
          <a:prstGeom prst="rect">
            <a:avLst/>
          </a:prstGeom>
        </p:spPr>
      </p:pic>
    </p:spTree>
    <p:extLst>
      <p:ext uri="{BB962C8B-B14F-4D97-AF65-F5344CB8AC3E}">
        <p14:creationId xmlns:p14="http://schemas.microsoft.com/office/powerpoint/2010/main" val="341223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pic>
        <p:nvPicPr>
          <p:cNvPr id="12" name="Grafik 11"/>
          <p:cNvPicPr/>
          <p:nvPr userDrawn="1"/>
        </p:nvPicPr>
        <p:blipFill rotWithShape="1">
          <a:blip r:embed="rId2">
            <a:extLst>
              <a:ext uri="{28A0092B-C50C-407E-A947-70E740481C1C}">
                <a14:useLocalDpi xmlns:a14="http://schemas.microsoft.com/office/drawing/2010/main" val="0"/>
              </a:ext>
            </a:extLst>
          </a:blip>
          <a:srcRect l="1015" t="16173"/>
          <a:stretch/>
        </p:blipFill>
        <p:spPr>
          <a:xfrm>
            <a:off x="0" y="0"/>
            <a:ext cx="12318274" cy="6020997"/>
          </a:xfrm>
          <a:prstGeom prst="rect">
            <a:avLst/>
          </a:prstGeom>
        </p:spPr>
      </p:pic>
      <p:sp>
        <p:nvSpPr>
          <p:cNvPr id="8" name="Rechteck 7"/>
          <p:cNvSpPr/>
          <p:nvPr userDrawn="1"/>
        </p:nvSpPr>
        <p:spPr>
          <a:xfrm>
            <a:off x="-13648" y="300446"/>
            <a:ext cx="12330000" cy="7106193"/>
          </a:xfrm>
          <a:prstGeom prst="rect">
            <a:avLst/>
          </a:prstGeom>
          <a:solidFill>
            <a:schemeClr val="bg1"/>
          </a:solidFill>
          <a:ln>
            <a:solidFill>
              <a:srgbClr val="0080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838200" y="1034425"/>
            <a:ext cx="10515600" cy="656263"/>
          </a:xfrm>
        </p:spPr>
        <p:txBody>
          <a:bodyPr/>
          <a:lstStyle>
            <a:lvl1pPr>
              <a:defRPr>
                <a:solidFill>
                  <a:srgbClr val="008080"/>
                </a:solidFill>
              </a:defRPr>
            </a:lvl1pPr>
          </a:lstStyle>
          <a:p>
            <a:r>
              <a:rPr lang="de-DE"/>
              <a:t>Mastertitelformat bearbeiten</a:t>
            </a:r>
            <a:endParaRPr lang="de-DE" dirty="0"/>
          </a:p>
        </p:txBody>
      </p:sp>
      <p:sp>
        <p:nvSpPr>
          <p:cNvPr id="3" name="Inhaltsplatzhalter 2"/>
          <p:cNvSpPr>
            <a:spLocks noGrp="1"/>
          </p:cNvSpPr>
          <p:nvPr>
            <p:ph idx="1"/>
          </p:nvPr>
        </p:nvSpPr>
        <p:spPr>
          <a:xfrm>
            <a:off x="838200" y="1825625"/>
            <a:ext cx="5105400" cy="4351338"/>
          </a:xfrm>
          <a:ln>
            <a:solidFill>
              <a:schemeClr val="accent4"/>
            </a:solidFill>
          </a:ln>
        </p:spPr>
        <p:txBody>
          <a:bodyPr tIns="144000"/>
          <a:lstStyle>
            <a:lvl1pPr>
              <a:spcBef>
                <a:spcPts val="1200"/>
              </a:spcBef>
              <a:spcAft>
                <a:spcPts val="1200"/>
              </a:spcAft>
              <a:defRPr sz="2400"/>
            </a:lvl1pPr>
            <a:lvl2pPr>
              <a:spcBef>
                <a:spcPts val="1200"/>
              </a:spcBef>
              <a:spcAft>
                <a:spcPts val="1200"/>
              </a:spcAft>
              <a:defRPr sz="2000"/>
            </a:lvl2pPr>
            <a:lvl3pPr>
              <a:spcBef>
                <a:spcPts val="1200"/>
              </a:spcBef>
              <a:spcAft>
                <a:spcPts val="1200"/>
              </a:spcAft>
              <a:defRPr sz="1800"/>
            </a:lvl3pPr>
            <a:lvl4pPr>
              <a:spcBef>
                <a:spcPts val="1200"/>
              </a:spcBef>
              <a:spcAft>
                <a:spcPts val="1200"/>
              </a:spcAft>
              <a:defRPr sz="1600"/>
            </a:lvl4pPr>
            <a:lvl5pPr>
              <a:spcBef>
                <a:spcPts val="1200"/>
              </a:spcBef>
              <a:spcAft>
                <a:spcPts val="1200"/>
              </a:spcAft>
              <a:defRPr sz="16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Datumsplatzhalter 3"/>
          <p:cNvSpPr>
            <a:spLocks noGrp="1"/>
          </p:cNvSpPr>
          <p:nvPr>
            <p:ph type="dt" sz="half" idx="10"/>
          </p:nvPr>
        </p:nvSpPr>
        <p:spPr/>
        <p:txBody>
          <a:bodyPr/>
          <a:lstStyle/>
          <a:p>
            <a:fld id="{2A0778FC-AA5F-47CE-9EAC-08C20CCAA6F6}" type="datetimeFigureOut">
              <a:rPr lang="de-DE" smtClean="0"/>
              <a:t>07.10.2021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D1BAFA3-D2F2-4371-9E71-50DB7B420303}" type="slidenum">
              <a:rPr lang="de-DE" smtClean="0"/>
              <a:t>‹Nr.›</a:t>
            </a:fld>
            <a:endParaRPr lang="de-DE"/>
          </a:p>
        </p:txBody>
      </p:sp>
      <p:sp>
        <p:nvSpPr>
          <p:cNvPr id="10" name="Inhaltsplatzhalter 2"/>
          <p:cNvSpPr>
            <a:spLocks noGrp="1"/>
          </p:cNvSpPr>
          <p:nvPr>
            <p:ph idx="13"/>
          </p:nvPr>
        </p:nvSpPr>
        <p:spPr>
          <a:xfrm>
            <a:off x="6389370" y="1825625"/>
            <a:ext cx="4983479" cy="4351338"/>
          </a:xfrm>
          <a:ln>
            <a:solidFill>
              <a:schemeClr val="accent1"/>
            </a:solidFill>
          </a:ln>
        </p:spPr>
        <p:txBody>
          <a:bodyPr tIns="144000"/>
          <a:lstStyle>
            <a:lvl1pPr>
              <a:spcBef>
                <a:spcPts val="1200"/>
              </a:spcBef>
              <a:spcAft>
                <a:spcPts val="1200"/>
              </a:spcAft>
              <a:defRPr sz="2400"/>
            </a:lvl1pPr>
            <a:lvl2pPr>
              <a:spcBef>
                <a:spcPts val="1200"/>
              </a:spcBef>
              <a:spcAft>
                <a:spcPts val="1200"/>
              </a:spcAft>
              <a:defRPr sz="2000"/>
            </a:lvl2pPr>
            <a:lvl3pPr>
              <a:spcBef>
                <a:spcPts val="1200"/>
              </a:spcBef>
              <a:spcAft>
                <a:spcPts val="1200"/>
              </a:spcAft>
              <a:defRPr sz="1800"/>
            </a:lvl3pPr>
            <a:lvl4pPr>
              <a:spcBef>
                <a:spcPts val="1200"/>
              </a:spcBef>
              <a:spcAft>
                <a:spcPts val="1200"/>
              </a:spcAft>
              <a:defRPr sz="1600"/>
            </a:lvl4pPr>
            <a:lvl5pPr>
              <a:spcBef>
                <a:spcPts val="1200"/>
              </a:spcBef>
              <a:spcAft>
                <a:spcPts val="1200"/>
              </a:spcAft>
              <a:defRPr sz="16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pic>
        <p:nvPicPr>
          <p:cNvPr id="11" name="Grafik 10">
            <a:extLst>
              <a:ext uri="{FF2B5EF4-FFF2-40B4-BE49-F238E27FC236}">
                <a16:creationId xmlns:a16="http://schemas.microsoft.com/office/drawing/2014/main" id="{90F92D8D-AA19-4007-9664-171B49557E7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043086" y="498666"/>
            <a:ext cx="817729" cy="337539"/>
          </a:xfrm>
          <a:prstGeom prst="rect">
            <a:avLst/>
          </a:prstGeom>
        </p:spPr>
      </p:pic>
    </p:spTree>
    <p:extLst>
      <p:ext uri="{BB962C8B-B14F-4D97-AF65-F5344CB8AC3E}">
        <p14:creationId xmlns:p14="http://schemas.microsoft.com/office/powerpoint/2010/main" val="3627326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pic>
        <p:nvPicPr>
          <p:cNvPr id="9" name="Grafik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DE" dirty="0"/>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2A0778FC-AA5F-47CE-9EAC-08C20CCAA6F6}" type="datetimeFigureOut">
              <a:rPr lang="de-DE" smtClean="0"/>
              <a:t>07.10.2021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1D1BAFA3-D2F2-4371-9E71-50DB7B420303}" type="slidenum">
              <a:rPr lang="de-DE" smtClean="0"/>
              <a:t>‹Nr.›</a:t>
            </a:fld>
            <a:endParaRPr lang="de-DE"/>
          </a:p>
        </p:txBody>
      </p:sp>
    </p:spTree>
    <p:extLst>
      <p:ext uri="{BB962C8B-B14F-4D97-AF65-F5344CB8AC3E}">
        <p14:creationId xmlns:p14="http://schemas.microsoft.com/office/powerpoint/2010/main" val="2575865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pic>
        <p:nvPicPr>
          <p:cNvPr id="10" name="Grafik 9"/>
          <p:cNvPicPr/>
          <p:nvPr userDrawn="1"/>
        </p:nvPicPr>
        <p:blipFill rotWithShape="1">
          <a:blip r:embed="rId2">
            <a:extLst>
              <a:ext uri="{28A0092B-C50C-407E-A947-70E740481C1C}">
                <a14:useLocalDpi xmlns:a14="http://schemas.microsoft.com/office/drawing/2010/main" val="0"/>
              </a:ext>
            </a:extLst>
          </a:blip>
          <a:srcRect l="1015" t="16173"/>
          <a:stretch/>
        </p:blipFill>
        <p:spPr>
          <a:xfrm>
            <a:off x="0" y="0"/>
            <a:ext cx="12318274" cy="6020997"/>
          </a:xfrm>
          <a:prstGeom prst="rect">
            <a:avLst/>
          </a:prstGeom>
        </p:spPr>
      </p:pic>
      <p:sp>
        <p:nvSpPr>
          <p:cNvPr id="9" name="Rechteck 8"/>
          <p:cNvSpPr/>
          <p:nvPr userDrawn="1"/>
        </p:nvSpPr>
        <p:spPr>
          <a:xfrm>
            <a:off x="0" y="300446"/>
            <a:ext cx="12318274" cy="7106193"/>
          </a:xfrm>
          <a:prstGeom prst="rect">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lvl1pPr>
              <a:defRPr>
                <a:solidFill>
                  <a:srgbClr val="006666"/>
                </a:solidFill>
              </a:defRPr>
            </a:lvl1pPr>
          </a:lstStyle>
          <a:p>
            <a:r>
              <a:rPr lang="de-DE"/>
              <a:t>Mastertitelformat bearbeiten</a:t>
            </a:r>
            <a:endParaRPr lang="de-DE" dirty="0"/>
          </a:p>
        </p:txBody>
      </p:sp>
      <p:sp>
        <p:nvSpPr>
          <p:cNvPr id="3" name="Inhaltsplatzhalter 2"/>
          <p:cNvSpPr>
            <a:spLocks noGrp="1"/>
          </p:cNvSpPr>
          <p:nvPr>
            <p:ph sz="half" idx="1"/>
          </p:nvPr>
        </p:nvSpPr>
        <p:spPr>
          <a:xfrm>
            <a:off x="838200" y="1825625"/>
            <a:ext cx="5181600" cy="4351338"/>
          </a:xfrm>
        </p:spPr>
        <p:txBody>
          <a:bodyPr tIns="144000"/>
          <a:lstStyle>
            <a:lvl1pPr>
              <a:spcBef>
                <a:spcPts val="1200"/>
              </a:spcBef>
              <a:spcAft>
                <a:spcPts val="1200"/>
              </a:spcAft>
              <a:defRPr/>
            </a:lvl1pPr>
            <a:lvl2pPr>
              <a:spcBef>
                <a:spcPts val="1200"/>
              </a:spcBef>
              <a:spcAft>
                <a:spcPts val="1200"/>
              </a:spcAft>
              <a:defRPr/>
            </a:lvl2pPr>
            <a:lvl3pPr>
              <a:spcBef>
                <a:spcPts val="1200"/>
              </a:spcBef>
              <a:spcAft>
                <a:spcPts val="1200"/>
              </a:spcAft>
              <a:defRPr/>
            </a:lvl3pPr>
            <a:lvl4pPr>
              <a:spcBef>
                <a:spcPts val="1200"/>
              </a:spcBef>
              <a:spcAft>
                <a:spcPts val="1200"/>
              </a:spcAft>
              <a:defRPr/>
            </a:lvl4pPr>
            <a:lvl5pPr>
              <a:spcBef>
                <a:spcPts val="1200"/>
              </a:spcBef>
              <a:spcAft>
                <a:spcPts val="1200"/>
              </a:spcAft>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p:cNvSpPr>
            <a:spLocks noGrp="1"/>
          </p:cNvSpPr>
          <p:nvPr>
            <p:ph sz="half" idx="2"/>
          </p:nvPr>
        </p:nvSpPr>
        <p:spPr>
          <a:xfrm>
            <a:off x="6172200" y="1825625"/>
            <a:ext cx="5181600" cy="4351338"/>
          </a:xfrm>
        </p:spPr>
        <p:txBody>
          <a:bodyPr tIns="144000"/>
          <a:lstStyle>
            <a:lvl1pPr>
              <a:spcBef>
                <a:spcPts val="1200"/>
              </a:spcBef>
              <a:spcAft>
                <a:spcPts val="1200"/>
              </a:spcAft>
              <a:defRPr/>
            </a:lvl1pPr>
            <a:lvl2pPr>
              <a:spcBef>
                <a:spcPts val="1200"/>
              </a:spcBef>
              <a:spcAft>
                <a:spcPts val="1200"/>
              </a:spcAft>
              <a:defRPr/>
            </a:lvl2pPr>
            <a:lvl3pPr>
              <a:spcBef>
                <a:spcPts val="1200"/>
              </a:spcBef>
              <a:spcAft>
                <a:spcPts val="1200"/>
              </a:spcAft>
              <a:defRPr/>
            </a:lvl3pPr>
            <a:lvl4pPr>
              <a:spcBef>
                <a:spcPts val="1200"/>
              </a:spcBef>
              <a:spcAft>
                <a:spcPts val="1200"/>
              </a:spcAft>
              <a:defRPr/>
            </a:lvl4pPr>
            <a:lvl5pPr>
              <a:spcBef>
                <a:spcPts val="1200"/>
              </a:spcBef>
              <a:spcAft>
                <a:spcPts val="1200"/>
              </a:spcAft>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5" name="Datumsplatzhalter 4"/>
          <p:cNvSpPr>
            <a:spLocks noGrp="1"/>
          </p:cNvSpPr>
          <p:nvPr>
            <p:ph type="dt" sz="half" idx="10"/>
          </p:nvPr>
        </p:nvSpPr>
        <p:spPr/>
        <p:txBody>
          <a:bodyPr/>
          <a:lstStyle/>
          <a:p>
            <a:fld id="{2A0778FC-AA5F-47CE-9EAC-08C20CCAA6F6}" type="datetimeFigureOut">
              <a:rPr lang="de-DE" smtClean="0"/>
              <a:t>07.10.2021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1D1BAFA3-D2F2-4371-9E71-50DB7B420303}" type="slidenum">
              <a:rPr lang="de-DE" smtClean="0"/>
              <a:t>‹Nr.›</a:t>
            </a:fld>
            <a:endParaRPr lang="de-DE"/>
          </a:p>
        </p:txBody>
      </p:sp>
    </p:spTree>
    <p:extLst>
      <p:ext uri="{BB962C8B-B14F-4D97-AF65-F5344CB8AC3E}">
        <p14:creationId xmlns:p14="http://schemas.microsoft.com/office/powerpoint/2010/main" val="8123605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pic>
        <p:nvPicPr>
          <p:cNvPr id="12" name="Grafik 11"/>
          <p:cNvPicPr/>
          <p:nvPr userDrawn="1"/>
        </p:nvPicPr>
        <p:blipFill rotWithShape="1">
          <a:blip r:embed="rId2">
            <a:extLst>
              <a:ext uri="{28A0092B-C50C-407E-A947-70E740481C1C}">
                <a14:useLocalDpi xmlns:a14="http://schemas.microsoft.com/office/drawing/2010/main" val="0"/>
              </a:ext>
            </a:extLst>
          </a:blip>
          <a:srcRect l="1015" t="16173"/>
          <a:stretch/>
        </p:blipFill>
        <p:spPr>
          <a:xfrm>
            <a:off x="0" y="0"/>
            <a:ext cx="12318274" cy="6020997"/>
          </a:xfrm>
          <a:prstGeom prst="rect">
            <a:avLst/>
          </a:prstGeom>
        </p:spPr>
      </p:pic>
      <p:sp>
        <p:nvSpPr>
          <p:cNvPr id="11" name="Rechteck 10"/>
          <p:cNvSpPr/>
          <p:nvPr userDrawn="1"/>
        </p:nvSpPr>
        <p:spPr>
          <a:xfrm>
            <a:off x="-274321" y="300446"/>
            <a:ext cx="12592595" cy="710619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A0778FC-AA5F-47CE-9EAC-08C20CCAA6F6}" type="datetimeFigureOut">
              <a:rPr lang="de-DE" smtClean="0"/>
              <a:t>07.10.2021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1D1BAFA3-D2F2-4371-9E71-50DB7B420303}" type="slidenum">
              <a:rPr lang="de-DE" smtClean="0"/>
              <a:t>‹Nr.›</a:t>
            </a:fld>
            <a:endParaRPr lang="de-DE"/>
          </a:p>
        </p:txBody>
      </p:sp>
    </p:spTree>
    <p:extLst>
      <p:ext uri="{BB962C8B-B14F-4D97-AF65-F5344CB8AC3E}">
        <p14:creationId xmlns:p14="http://schemas.microsoft.com/office/powerpoint/2010/main" val="2204908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2A0778FC-AA5F-47CE-9EAC-08C20CCAA6F6}" type="datetimeFigureOut">
              <a:rPr lang="de-DE" smtClean="0"/>
              <a:t>07.10.2021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1D1BAFA3-D2F2-4371-9E71-50DB7B420303}" type="slidenum">
              <a:rPr lang="de-DE" smtClean="0"/>
              <a:t>‹Nr.›</a:t>
            </a:fld>
            <a:endParaRPr lang="de-DE"/>
          </a:p>
        </p:txBody>
      </p:sp>
    </p:spTree>
    <p:extLst>
      <p:ext uri="{BB962C8B-B14F-4D97-AF65-F5344CB8AC3E}">
        <p14:creationId xmlns:p14="http://schemas.microsoft.com/office/powerpoint/2010/main" val="300005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image" Target="../media/image6.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5" Type="http://schemas.openxmlformats.org/officeDocument/2006/relationships/image" Target="../media/image8.png"/><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0778FC-AA5F-47CE-9EAC-08C20CCAA6F6}" type="datetimeFigureOut">
              <a:rPr lang="de-DE" smtClean="0"/>
              <a:t>07.10.2021</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1BAFA3-D2F2-4371-9E71-50DB7B420303}" type="slidenum">
              <a:rPr lang="de-DE" smtClean="0"/>
              <a:t>‹Nr.›</a:t>
            </a:fld>
            <a:endParaRPr lang="de-DE"/>
          </a:p>
        </p:txBody>
      </p:sp>
    </p:spTree>
    <p:extLst>
      <p:ext uri="{BB962C8B-B14F-4D97-AF65-F5344CB8AC3E}">
        <p14:creationId xmlns:p14="http://schemas.microsoft.com/office/powerpoint/2010/main" val="3031396716"/>
      </p:ext>
    </p:extLst>
  </p:cSld>
  <p:clrMap bg1="lt1" tx1="dk1" bg2="lt2" tx2="dk2" accent1="accent1" accent2="accent2" accent3="accent3" accent4="accent4" accent5="accent5" accent6="accent6" hlink="hlink" folHlink="folHlink"/>
  <p:sldLayoutIdLst>
    <p:sldLayoutId id="2147483649" r:id="rId1"/>
    <p:sldLayoutId id="2147483661" r:id="rId2"/>
    <p:sldLayoutId id="2147483662" r:id="rId3"/>
    <p:sldLayoutId id="2147483650" r:id="rId4"/>
    <p:sldLayoutId id="214748366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09600" y="274637"/>
            <a:ext cx="10972800" cy="1143000"/>
          </a:xfrm>
          <a:prstGeom prst="rect">
            <a:avLst/>
          </a:prstGeom>
        </p:spPr>
        <p:txBody>
          <a:bodyPr vert="horz" lIns="0" tIns="0" rIns="0" bIns="0" rtlCol="0" anchor="ctr">
            <a:normAutofit/>
          </a:bodyPr>
          <a:lstStyle/>
          <a:p>
            <a:r>
              <a:rPr lang="de-DE" dirty="0"/>
              <a:t>Titelmasterformat durch Klicken bearbeiten</a:t>
            </a:r>
          </a:p>
        </p:txBody>
      </p:sp>
      <p:sp>
        <p:nvSpPr>
          <p:cNvPr id="3" name="Textplatzhalter 2"/>
          <p:cNvSpPr>
            <a:spLocks noGrp="1"/>
          </p:cNvSpPr>
          <p:nvPr>
            <p:ph type="body" idx="1"/>
          </p:nvPr>
        </p:nvSpPr>
        <p:spPr>
          <a:xfrm>
            <a:off x="609600" y="1600202"/>
            <a:ext cx="10972800" cy="2500873"/>
          </a:xfrm>
          <a:prstGeom prst="rect">
            <a:avLst/>
          </a:prstGeom>
        </p:spPr>
        <p:txBody>
          <a:bodyPr vert="horz" lIns="0" tIns="0" rIns="0" bIns="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 mit Anführungszeichen«</a:t>
            </a:r>
          </a:p>
        </p:txBody>
      </p:sp>
      <p:sp>
        <p:nvSpPr>
          <p:cNvPr id="11" name="Rechteck 10"/>
          <p:cNvSpPr/>
          <p:nvPr userDrawn="1"/>
        </p:nvSpPr>
        <p:spPr>
          <a:xfrm>
            <a:off x="-1" y="6000000"/>
            <a:ext cx="12192000" cy="86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pic>
        <p:nvPicPr>
          <p:cNvPr id="1026" name="Picture 2"/>
          <p:cNvPicPr>
            <a:picLocks noChangeAspect="1" noChangeArrowheads="1"/>
          </p:cNvPicPr>
          <p:nvPr userDrawn="1"/>
        </p:nvPicPr>
        <p:blipFill>
          <a:blip r:embed="rId4" cstate="print">
            <a:extLst>
              <a:ext uri="{28A0092B-C50C-407E-A947-70E740481C1C}">
                <a14:useLocalDpi xmlns:a14="http://schemas.microsoft.com/office/drawing/2010/main" val="0"/>
              </a:ext>
            </a:extLst>
          </a:blip>
          <a:stretch>
            <a:fillRect/>
          </a:stretch>
        </p:blipFill>
        <p:spPr bwMode="auto">
          <a:xfrm>
            <a:off x="538429" y="6192000"/>
            <a:ext cx="1394539" cy="480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platzhalter 24"/>
          <p:cNvSpPr txBox="1">
            <a:spLocks/>
          </p:cNvSpPr>
          <p:nvPr userDrawn="1"/>
        </p:nvSpPr>
        <p:spPr>
          <a:xfrm>
            <a:off x="4107474" y="6293027"/>
            <a:ext cx="7584017" cy="192000"/>
          </a:xfrm>
          <a:prstGeom prst="rect">
            <a:avLst/>
          </a:prstGeom>
        </p:spPr>
        <p:txBody>
          <a:bodyPr>
            <a:noAutofit/>
          </a:bodyPr>
          <a:lstStyle>
            <a:lvl1pPr marL="0" indent="0" algn="r" defTabSz="914400" rtl="0" eaLnBrk="1" latinLnBrk="0" hangingPunct="1">
              <a:spcBef>
                <a:spcPct val="20000"/>
              </a:spcBef>
              <a:buFontTx/>
              <a:buNone/>
              <a:defRPr lang="de-DE" sz="1000" kern="1200" baseline="0" dirty="0">
                <a:solidFill>
                  <a:schemeClr val="tx1"/>
                </a:solidFill>
                <a:latin typeface="Roboto Condensed" panose="02000000000000000000" pitchFamily="2" charset="0"/>
                <a:ea typeface="Roboto Condensed" panose="02000000000000000000" pitchFamily="2" charset="0"/>
                <a:cs typeface="Roboto Condensed" panose="02000000000000000000" pitchFamily="2" charset="0"/>
              </a:defRPr>
            </a:lvl1pPr>
            <a:lvl2pPr marL="742950" indent="-285750" algn="l" defTabSz="914400" rtl="0" eaLnBrk="1" latinLnBrk="0" hangingPunct="1">
              <a:spcBef>
                <a:spcPct val="20000"/>
              </a:spcBef>
              <a:buClr>
                <a:schemeClr val="accent1"/>
              </a:buClr>
              <a:buFont typeface="Arial" panose="020B0604020202020204" pitchFamily="34" charset="0"/>
              <a:buChar char="•"/>
              <a:defRPr sz="1800" kern="1200">
                <a:solidFill>
                  <a:schemeClr val="tx1"/>
                </a:solidFill>
                <a:latin typeface="Roboto Condensed" pitchFamily="2" charset="0"/>
                <a:ea typeface="Roboto Condensed" pitchFamily="2" charset="0"/>
                <a:cs typeface="+mn-cs"/>
              </a:defRPr>
            </a:lvl2pPr>
            <a:lvl3pPr marL="1143000" indent="-228600" algn="l" defTabSz="914400" rtl="0" eaLnBrk="1" latinLnBrk="0" hangingPunct="1">
              <a:spcBef>
                <a:spcPct val="20000"/>
              </a:spcBef>
              <a:buClr>
                <a:schemeClr val="accent3"/>
              </a:buClr>
              <a:buFont typeface="Arial" panose="020B0604020202020204" pitchFamily="34" charset="0"/>
              <a:buChar char="•"/>
              <a:defRPr sz="1400" kern="1200">
                <a:solidFill>
                  <a:schemeClr val="tx1"/>
                </a:solidFill>
                <a:latin typeface="Roboto Condensed" pitchFamily="2" charset="0"/>
                <a:ea typeface="Roboto Condensed" pitchFamily="2" charset="0"/>
                <a:cs typeface="+mn-cs"/>
              </a:defRPr>
            </a:lvl3pPr>
            <a:lvl4pPr marL="1371600" indent="0" algn="l" defTabSz="914400" rtl="0" eaLnBrk="1" latinLnBrk="0" hangingPunct="1">
              <a:spcBef>
                <a:spcPct val="20000"/>
              </a:spcBef>
              <a:buFontTx/>
              <a:buNone/>
              <a:defRPr sz="1100" kern="1200">
                <a:solidFill>
                  <a:schemeClr val="tx1"/>
                </a:solidFill>
                <a:latin typeface="Roboto Condensed" pitchFamily="2" charset="0"/>
                <a:ea typeface="Roboto Condensed" pitchFamily="2" charset="0"/>
                <a:cs typeface="+mn-cs"/>
              </a:defRPr>
            </a:lvl4pPr>
            <a:lvl5pPr marL="1828800" indent="0" algn="l" defTabSz="914400" rtl="0" eaLnBrk="1" latinLnBrk="0" hangingPunct="1">
              <a:spcBef>
                <a:spcPct val="20000"/>
              </a:spcBef>
              <a:buFont typeface="Arial" panose="020B0604020202020204" pitchFamily="34" charset="0"/>
              <a:buNone/>
              <a:defRPr sz="900" kern="1200">
                <a:solidFill>
                  <a:schemeClr val="tx1"/>
                </a:solidFill>
                <a:latin typeface="Roboto Condensed" pitchFamily="2" charset="0"/>
                <a:ea typeface="Roboto Condensed" pitchFamily="2"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z="1333" dirty="0"/>
              <a:t>IDEAS – Interkulturalität</a:t>
            </a:r>
            <a:r>
              <a:rPr lang="de-DE" sz="1333" baseline="0" dirty="0"/>
              <a:t> &amp; Diversität erfahren durch Auslandsstudium</a:t>
            </a:r>
            <a:endParaRPr lang="de-DE" sz="1333" dirty="0"/>
          </a:p>
        </p:txBody>
      </p:sp>
    </p:spTree>
    <p:extLst>
      <p:ext uri="{BB962C8B-B14F-4D97-AF65-F5344CB8AC3E}">
        <p14:creationId xmlns:p14="http://schemas.microsoft.com/office/powerpoint/2010/main" val="2943982578"/>
      </p:ext>
    </p:extLst>
  </p:cSld>
  <p:clrMap bg1="lt1" tx1="dk1" bg2="lt2" tx2="dk2" accent1="accent1" accent2="accent2" accent3="accent3" accent4="accent4" accent5="accent5" accent6="accent6" hlink="hlink" folHlink="folHlink"/>
  <p:sldLayoutIdLst>
    <p:sldLayoutId id="2147483664" r:id="rId1"/>
    <p:sldLayoutId id="2147483665" r:id="rId2"/>
  </p:sldLayoutIdLst>
  <p:hf hdr="0" ftr="0" dt="0"/>
  <p:txStyles>
    <p:titleStyle>
      <a:lvl1pPr algn="l" defTabSz="1219170" rtl="0" eaLnBrk="1" latinLnBrk="0" hangingPunct="1">
        <a:spcBef>
          <a:spcPct val="0"/>
        </a:spcBef>
        <a:buNone/>
        <a:defRPr sz="2667" kern="1200" spc="27" baseline="0">
          <a:solidFill>
            <a:schemeClr val="tx1"/>
          </a:solidFill>
          <a:latin typeface="Palatino Linotype" panose="02040502050505030304" pitchFamily="18" charset="0"/>
          <a:ea typeface="+mj-ea"/>
          <a:cs typeface="+mj-cs"/>
        </a:defRPr>
      </a:lvl1pPr>
    </p:titleStyle>
    <p:bodyStyle>
      <a:lvl1pPr marL="0" indent="0" algn="l" defTabSz="1219170" rtl="0" eaLnBrk="1" latinLnBrk="0" hangingPunct="1">
        <a:spcBef>
          <a:spcPct val="20000"/>
        </a:spcBef>
        <a:buFontTx/>
        <a:buNone/>
        <a:defRPr sz="2933" kern="1200">
          <a:solidFill>
            <a:schemeClr val="tx1"/>
          </a:solidFill>
          <a:latin typeface="Roboto Condensed" pitchFamily="2" charset="0"/>
          <a:ea typeface="Roboto Condensed" pitchFamily="2" charset="0"/>
          <a:cs typeface="+mn-cs"/>
        </a:defRPr>
      </a:lvl1pPr>
      <a:lvl2pPr marL="990575" indent="-380990" algn="l" defTabSz="1219170" rtl="0" eaLnBrk="1" latinLnBrk="0" hangingPunct="1">
        <a:spcBef>
          <a:spcPct val="20000"/>
        </a:spcBef>
        <a:buClr>
          <a:schemeClr val="accent1"/>
        </a:buClr>
        <a:buFont typeface="Arial" panose="020B0604020202020204" pitchFamily="34" charset="0"/>
        <a:buChar char="•"/>
        <a:defRPr sz="2400" kern="1200">
          <a:solidFill>
            <a:schemeClr val="tx1"/>
          </a:solidFill>
          <a:latin typeface="Roboto Condensed" pitchFamily="2" charset="0"/>
          <a:ea typeface="Roboto Condensed" pitchFamily="2" charset="0"/>
          <a:cs typeface="+mn-cs"/>
        </a:defRPr>
      </a:lvl2pPr>
      <a:lvl3pPr marL="1523962" indent="-304792" algn="l" defTabSz="1219170" rtl="0" eaLnBrk="1" latinLnBrk="0" hangingPunct="1">
        <a:spcBef>
          <a:spcPct val="20000"/>
        </a:spcBef>
        <a:buClr>
          <a:schemeClr val="accent3"/>
        </a:buClr>
        <a:buFont typeface="Arial" panose="020B0604020202020204" pitchFamily="34" charset="0"/>
        <a:buChar char="•"/>
        <a:defRPr sz="1867" kern="1200">
          <a:solidFill>
            <a:schemeClr val="tx1"/>
          </a:solidFill>
          <a:latin typeface="Roboto Condensed" pitchFamily="2" charset="0"/>
          <a:ea typeface="Roboto Condensed" pitchFamily="2" charset="0"/>
          <a:cs typeface="+mn-cs"/>
        </a:defRPr>
      </a:lvl3pPr>
      <a:lvl4pPr marL="1828754" indent="0" algn="l" defTabSz="1219170" rtl="0" eaLnBrk="1" latinLnBrk="0" hangingPunct="1">
        <a:spcBef>
          <a:spcPct val="20000"/>
        </a:spcBef>
        <a:buFontTx/>
        <a:buNone/>
        <a:defRPr sz="1467" kern="1200">
          <a:solidFill>
            <a:schemeClr val="tx1"/>
          </a:solidFill>
          <a:latin typeface="Roboto Condensed" pitchFamily="2" charset="0"/>
          <a:ea typeface="Roboto Condensed" pitchFamily="2" charset="0"/>
          <a:cs typeface="+mn-cs"/>
        </a:defRPr>
      </a:lvl4pPr>
      <a:lvl5pPr marL="2438339" indent="0" algn="l" defTabSz="1219170" rtl="0" eaLnBrk="1" latinLnBrk="0" hangingPunct="1">
        <a:spcBef>
          <a:spcPct val="20000"/>
        </a:spcBef>
        <a:buFont typeface="Arial" panose="020B0604020202020204" pitchFamily="34" charset="0"/>
        <a:buNone/>
        <a:defRPr sz="1200" kern="1200">
          <a:solidFill>
            <a:schemeClr val="tx1"/>
          </a:solidFill>
          <a:latin typeface="Roboto Condensed" pitchFamily="2" charset="0"/>
          <a:ea typeface="Roboto Condensed" pitchFamily="2" charset="0"/>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609600" y="274637"/>
            <a:ext cx="10972800" cy="1143000"/>
          </a:xfrm>
          <a:prstGeom prst="rect">
            <a:avLst/>
          </a:prstGeom>
        </p:spPr>
        <p:txBody>
          <a:bodyPr vert="horz" lIns="0" tIns="0" rIns="0" bIns="0" rtlCol="0" anchor="ctr">
            <a:normAutofit/>
          </a:bodyPr>
          <a:lstStyle/>
          <a:p>
            <a:r>
              <a:rPr lang="de-DE" dirty="0"/>
              <a:t>Titelmasterformat durch Klicken bearbeiten</a:t>
            </a:r>
          </a:p>
        </p:txBody>
      </p:sp>
      <p:sp>
        <p:nvSpPr>
          <p:cNvPr id="3" name="Textplatzhalter 2"/>
          <p:cNvSpPr>
            <a:spLocks noGrp="1"/>
          </p:cNvSpPr>
          <p:nvPr>
            <p:ph type="body" idx="1"/>
          </p:nvPr>
        </p:nvSpPr>
        <p:spPr>
          <a:xfrm>
            <a:off x="609600" y="1600202"/>
            <a:ext cx="10972800" cy="2500873"/>
          </a:xfrm>
          <a:prstGeom prst="rect">
            <a:avLst/>
          </a:prstGeom>
        </p:spPr>
        <p:txBody>
          <a:bodyPr vert="horz" lIns="0" tIns="0" rIns="0" bIns="0" rtlCol="0">
            <a:normAutofit/>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 mit Anführungszeichen«</a:t>
            </a:r>
          </a:p>
        </p:txBody>
      </p:sp>
      <p:sp>
        <p:nvSpPr>
          <p:cNvPr id="11" name="Rechteck 10"/>
          <p:cNvSpPr/>
          <p:nvPr userDrawn="1"/>
        </p:nvSpPr>
        <p:spPr>
          <a:xfrm>
            <a:off x="-1" y="6000000"/>
            <a:ext cx="12192000" cy="86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pic>
        <p:nvPicPr>
          <p:cNvPr id="1026" name="Picture 2"/>
          <p:cNvPicPr>
            <a:picLocks noChangeAspect="1" noChangeArrowheads="1"/>
          </p:cNvPicPr>
          <p:nvPr userDrawn="1"/>
        </p:nvPicPr>
        <p:blipFill>
          <a:blip r:embed="rId5" cstate="print">
            <a:extLst>
              <a:ext uri="{28A0092B-C50C-407E-A947-70E740481C1C}">
                <a14:useLocalDpi xmlns:a14="http://schemas.microsoft.com/office/drawing/2010/main" val="0"/>
              </a:ext>
            </a:extLst>
          </a:blip>
          <a:stretch>
            <a:fillRect/>
          </a:stretch>
        </p:blipFill>
        <p:spPr bwMode="auto">
          <a:xfrm>
            <a:off x="538429" y="6192000"/>
            <a:ext cx="1394539" cy="480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platzhalter 24"/>
          <p:cNvSpPr txBox="1">
            <a:spLocks/>
          </p:cNvSpPr>
          <p:nvPr userDrawn="1"/>
        </p:nvSpPr>
        <p:spPr>
          <a:xfrm>
            <a:off x="3999441" y="6293027"/>
            <a:ext cx="7584017" cy="192000"/>
          </a:xfrm>
          <a:prstGeom prst="rect">
            <a:avLst/>
          </a:prstGeom>
        </p:spPr>
        <p:txBody>
          <a:bodyPr>
            <a:noAutofit/>
          </a:bodyPr>
          <a:lstStyle>
            <a:lvl1pPr marL="0" indent="0" algn="r" defTabSz="914400" rtl="0" eaLnBrk="1" latinLnBrk="0" hangingPunct="1">
              <a:spcBef>
                <a:spcPct val="20000"/>
              </a:spcBef>
              <a:buFontTx/>
              <a:buNone/>
              <a:defRPr lang="de-DE" sz="1000" kern="1200" baseline="0" dirty="0">
                <a:solidFill>
                  <a:schemeClr val="tx1"/>
                </a:solidFill>
                <a:latin typeface="Roboto Condensed" panose="02000000000000000000" pitchFamily="2" charset="0"/>
                <a:ea typeface="Roboto Condensed" panose="02000000000000000000" pitchFamily="2" charset="0"/>
                <a:cs typeface="Roboto Condensed" panose="02000000000000000000" pitchFamily="2" charset="0"/>
              </a:defRPr>
            </a:lvl1pPr>
            <a:lvl2pPr marL="742950" indent="-285750" algn="l" defTabSz="914400" rtl="0" eaLnBrk="1" latinLnBrk="0" hangingPunct="1">
              <a:spcBef>
                <a:spcPct val="20000"/>
              </a:spcBef>
              <a:buClr>
                <a:schemeClr val="accent1"/>
              </a:buClr>
              <a:buFont typeface="Arial" panose="020B0604020202020204" pitchFamily="34" charset="0"/>
              <a:buChar char="•"/>
              <a:defRPr sz="1800" kern="1200">
                <a:solidFill>
                  <a:schemeClr val="tx1"/>
                </a:solidFill>
                <a:latin typeface="Roboto Condensed" pitchFamily="2" charset="0"/>
                <a:ea typeface="Roboto Condensed" pitchFamily="2" charset="0"/>
                <a:cs typeface="+mn-cs"/>
              </a:defRPr>
            </a:lvl2pPr>
            <a:lvl3pPr marL="1143000" indent="-228600" algn="l" defTabSz="914400" rtl="0" eaLnBrk="1" latinLnBrk="0" hangingPunct="1">
              <a:spcBef>
                <a:spcPct val="20000"/>
              </a:spcBef>
              <a:buClr>
                <a:schemeClr val="accent3"/>
              </a:buClr>
              <a:buFont typeface="Arial" panose="020B0604020202020204" pitchFamily="34" charset="0"/>
              <a:buChar char="•"/>
              <a:defRPr sz="1400" kern="1200">
                <a:solidFill>
                  <a:schemeClr val="tx1"/>
                </a:solidFill>
                <a:latin typeface="Roboto Condensed" pitchFamily="2" charset="0"/>
                <a:ea typeface="Roboto Condensed" pitchFamily="2" charset="0"/>
                <a:cs typeface="+mn-cs"/>
              </a:defRPr>
            </a:lvl3pPr>
            <a:lvl4pPr marL="1371600" indent="0" algn="l" defTabSz="914400" rtl="0" eaLnBrk="1" latinLnBrk="0" hangingPunct="1">
              <a:spcBef>
                <a:spcPct val="20000"/>
              </a:spcBef>
              <a:buFontTx/>
              <a:buNone/>
              <a:defRPr sz="1100" kern="1200">
                <a:solidFill>
                  <a:schemeClr val="tx1"/>
                </a:solidFill>
                <a:latin typeface="Roboto Condensed" pitchFamily="2" charset="0"/>
                <a:ea typeface="Roboto Condensed" pitchFamily="2" charset="0"/>
                <a:cs typeface="+mn-cs"/>
              </a:defRPr>
            </a:lvl4pPr>
            <a:lvl5pPr marL="1828800" indent="0" algn="l" defTabSz="914400" rtl="0" eaLnBrk="1" latinLnBrk="0" hangingPunct="1">
              <a:spcBef>
                <a:spcPct val="20000"/>
              </a:spcBef>
              <a:buFont typeface="Arial" panose="020B0604020202020204" pitchFamily="34" charset="0"/>
              <a:buNone/>
              <a:defRPr sz="900" kern="1200">
                <a:solidFill>
                  <a:schemeClr val="tx1"/>
                </a:solidFill>
                <a:latin typeface="Roboto Condensed" pitchFamily="2" charset="0"/>
                <a:ea typeface="Roboto Condensed" pitchFamily="2" charset="0"/>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z="1333"/>
              <a:t>Zentrum für Lehrerbildung und Bildungsforschung der Friedrich-Schiller-Universität Jena</a:t>
            </a:r>
          </a:p>
        </p:txBody>
      </p:sp>
    </p:spTree>
    <p:extLst>
      <p:ext uri="{BB962C8B-B14F-4D97-AF65-F5344CB8AC3E}">
        <p14:creationId xmlns:p14="http://schemas.microsoft.com/office/powerpoint/2010/main" val="3846107463"/>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hf hdr="0" ftr="0" dt="0"/>
  <p:txStyles>
    <p:titleStyle>
      <a:lvl1pPr algn="l" defTabSz="1219170" rtl="0" eaLnBrk="1" latinLnBrk="0" hangingPunct="1">
        <a:spcBef>
          <a:spcPct val="0"/>
        </a:spcBef>
        <a:buNone/>
        <a:defRPr sz="2667" kern="1200" spc="27" baseline="0">
          <a:solidFill>
            <a:schemeClr val="tx1"/>
          </a:solidFill>
          <a:latin typeface="Palatino Linotype" panose="02040502050505030304" pitchFamily="18" charset="0"/>
          <a:ea typeface="+mj-ea"/>
          <a:cs typeface="+mj-cs"/>
        </a:defRPr>
      </a:lvl1pPr>
    </p:titleStyle>
    <p:bodyStyle>
      <a:lvl1pPr marL="0" indent="0" algn="l" defTabSz="1219170" rtl="0" eaLnBrk="1" latinLnBrk="0" hangingPunct="1">
        <a:spcBef>
          <a:spcPct val="20000"/>
        </a:spcBef>
        <a:buFontTx/>
        <a:buNone/>
        <a:defRPr sz="2933" kern="1200">
          <a:solidFill>
            <a:schemeClr val="tx1"/>
          </a:solidFill>
          <a:latin typeface="Roboto Condensed" pitchFamily="2" charset="0"/>
          <a:ea typeface="Roboto Condensed" pitchFamily="2" charset="0"/>
          <a:cs typeface="+mn-cs"/>
        </a:defRPr>
      </a:lvl1pPr>
      <a:lvl2pPr marL="990575" indent="-380990" algn="l" defTabSz="1219170" rtl="0" eaLnBrk="1" latinLnBrk="0" hangingPunct="1">
        <a:spcBef>
          <a:spcPct val="20000"/>
        </a:spcBef>
        <a:buClr>
          <a:schemeClr val="accent1"/>
        </a:buClr>
        <a:buFont typeface="Arial" panose="020B0604020202020204" pitchFamily="34" charset="0"/>
        <a:buChar char="•"/>
        <a:defRPr sz="2400" kern="1200">
          <a:solidFill>
            <a:schemeClr val="tx1"/>
          </a:solidFill>
          <a:latin typeface="Roboto Condensed" pitchFamily="2" charset="0"/>
          <a:ea typeface="Roboto Condensed" pitchFamily="2" charset="0"/>
          <a:cs typeface="+mn-cs"/>
        </a:defRPr>
      </a:lvl2pPr>
      <a:lvl3pPr marL="1523962" indent="-304792" algn="l" defTabSz="1219170" rtl="0" eaLnBrk="1" latinLnBrk="0" hangingPunct="1">
        <a:spcBef>
          <a:spcPct val="20000"/>
        </a:spcBef>
        <a:buClr>
          <a:schemeClr val="accent3"/>
        </a:buClr>
        <a:buFont typeface="Arial" panose="020B0604020202020204" pitchFamily="34" charset="0"/>
        <a:buChar char="•"/>
        <a:defRPr sz="1867" kern="1200">
          <a:solidFill>
            <a:schemeClr val="tx1"/>
          </a:solidFill>
          <a:latin typeface="Roboto Condensed" pitchFamily="2" charset="0"/>
          <a:ea typeface="Roboto Condensed" pitchFamily="2" charset="0"/>
          <a:cs typeface="+mn-cs"/>
        </a:defRPr>
      </a:lvl3pPr>
      <a:lvl4pPr marL="1828754" indent="0" algn="l" defTabSz="1219170" rtl="0" eaLnBrk="1" latinLnBrk="0" hangingPunct="1">
        <a:spcBef>
          <a:spcPct val="20000"/>
        </a:spcBef>
        <a:buFontTx/>
        <a:buNone/>
        <a:defRPr sz="1467" kern="1200">
          <a:solidFill>
            <a:schemeClr val="tx1"/>
          </a:solidFill>
          <a:latin typeface="Roboto Condensed" pitchFamily="2" charset="0"/>
          <a:ea typeface="Roboto Condensed" pitchFamily="2" charset="0"/>
          <a:cs typeface="+mn-cs"/>
        </a:defRPr>
      </a:lvl4pPr>
      <a:lvl5pPr marL="2438339" indent="0" algn="l" defTabSz="1219170" rtl="0" eaLnBrk="1" latinLnBrk="0" hangingPunct="1">
        <a:spcBef>
          <a:spcPct val="20000"/>
        </a:spcBef>
        <a:buFont typeface="Arial" panose="020B0604020202020204" pitchFamily="34" charset="0"/>
        <a:buNone/>
        <a:defRPr sz="1200" kern="1200">
          <a:solidFill>
            <a:schemeClr val="tx1"/>
          </a:solidFill>
          <a:latin typeface="Roboto Condensed" pitchFamily="2" charset="0"/>
          <a:ea typeface="Roboto Condensed" pitchFamily="2" charset="0"/>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7.xml"/><Relationship Id="rId5" Type="http://schemas.openxmlformats.org/officeDocument/2006/relationships/hyperlink" Target="http://2019.igem.org/Team:Nottingham/Collaborations" TargetMode="Externa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rotWithShape="1">
          <a:blip r:embed="rId3" cstate="print">
            <a:extLst>
              <a:ext uri="{28A0092B-C50C-407E-A947-70E740481C1C}">
                <a14:useLocalDpi xmlns:a14="http://schemas.microsoft.com/office/drawing/2010/main" val="0"/>
              </a:ext>
            </a:extLst>
          </a:blip>
          <a:srcRect t="-1" b="1105"/>
          <a:stretch/>
        </p:blipFill>
        <p:spPr>
          <a:xfrm>
            <a:off x="-1" y="1"/>
            <a:ext cx="12192000" cy="5996763"/>
          </a:xfrm>
          <a:prstGeom prst="rect">
            <a:avLst/>
          </a:prstGeom>
        </p:spPr>
      </p:pic>
      <p:sp>
        <p:nvSpPr>
          <p:cNvPr id="7" name="Rechteck 6"/>
          <p:cNvSpPr/>
          <p:nvPr/>
        </p:nvSpPr>
        <p:spPr>
          <a:xfrm>
            <a:off x="624417" y="2824481"/>
            <a:ext cx="5471583" cy="2291504"/>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de-DE" sz="2400">
              <a:solidFill>
                <a:srgbClr val="FFFFFF"/>
              </a:solidFill>
              <a:latin typeface="Roboto Condensed"/>
            </a:endParaRPr>
          </a:p>
        </p:txBody>
      </p:sp>
      <p:sp>
        <p:nvSpPr>
          <p:cNvPr id="8" name="Textfeld 7"/>
          <p:cNvSpPr txBox="1"/>
          <p:nvPr/>
        </p:nvSpPr>
        <p:spPr>
          <a:xfrm>
            <a:off x="935202" y="3307920"/>
            <a:ext cx="4800533" cy="1624376"/>
          </a:xfrm>
          <a:prstGeom prst="rect">
            <a:avLst/>
          </a:prstGeom>
          <a:noFill/>
        </p:spPr>
        <p:txBody>
          <a:bodyPr wrap="square" lIns="0" tIns="0" rIns="0" bIns="0" rtlCol="0">
            <a:noAutofit/>
          </a:bodyPr>
          <a:lstStyle/>
          <a:p>
            <a:pPr defTabSz="1219170"/>
            <a:br>
              <a:rPr lang="de-DE" sz="2667" dirty="0">
                <a:solidFill>
                  <a:srgbClr val="002F5D"/>
                </a:solidFill>
                <a:latin typeface="Palatino Linotype" panose="02040502050505030304" pitchFamily="18" charset="0"/>
              </a:rPr>
            </a:br>
            <a:r>
              <a:rPr lang="de-DE" sz="2667" dirty="0">
                <a:solidFill>
                  <a:srgbClr val="002F5D"/>
                </a:solidFill>
                <a:latin typeface="Palatino Linotype" panose="02040502050505030304" pitchFamily="18" charset="0"/>
              </a:rPr>
              <a:t>IDEAS</a:t>
            </a:r>
          </a:p>
          <a:p>
            <a:pPr defTabSz="1219170"/>
            <a:endParaRPr lang="de-DE" sz="1200" dirty="0">
              <a:solidFill>
                <a:srgbClr val="002F5D"/>
              </a:solidFill>
              <a:latin typeface="Roboto Condensed" panose="02000000000000000000" pitchFamily="2" charset="0"/>
              <a:ea typeface="Roboto Condensed" panose="02000000000000000000" pitchFamily="2" charset="0"/>
              <a:cs typeface="Roboto Condensed" panose="02000000000000000000" pitchFamily="2" charset="0"/>
            </a:endParaRPr>
          </a:p>
          <a:p>
            <a:pPr defTabSz="1219170"/>
            <a:r>
              <a:rPr lang="de-DE" sz="1867" b="1" dirty="0">
                <a:solidFill>
                  <a:srgbClr val="002F5D"/>
                </a:solidFill>
                <a:latin typeface="Roboto Condensed"/>
                <a:ea typeface="Roboto Condensed" panose="02000000000000000000" pitchFamily="2" charset="0"/>
                <a:cs typeface="Roboto Condensed" panose="02000000000000000000" pitchFamily="2" charset="0"/>
              </a:rPr>
              <a:t>I</a:t>
            </a:r>
            <a:r>
              <a:rPr lang="de-DE" sz="1867" dirty="0">
                <a:solidFill>
                  <a:srgbClr val="002F5D"/>
                </a:solidFill>
                <a:latin typeface="Roboto Condensed"/>
                <a:ea typeface="Roboto Condensed" panose="02000000000000000000" pitchFamily="2" charset="0"/>
                <a:cs typeface="Roboto Condensed" panose="02000000000000000000" pitchFamily="2" charset="0"/>
              </a:rPr>
              <a:t>nterkulturalität &amp; </a:t>
            </a:r>
            <a:r>
              <a:rPr lang="de-DE" sz="1867" b="1" dirty="0">
                <a:solidFill>
                  <a:srgbClr val="002F5D"/>
                </a:solidFill>
                <a:latin typeface="Roboto Condensed"/>
                <a:ea typeface="Roboto Condensed" panose="02000000000000000000" pitchFamily="2" charset="0"/>
                <a:cs typeface="Roboto Condensed" panose="02000000000000000000" pitchFamily="2" charset="0"/>
              </a:rPr>
              <a:t>D</a:t>
            </a:r>
            <a:r>
              <a:rPr lang="de-DE" sz="1867" dirty="0">
                <a:solidFill>
                  <a:srgbClr val="002F5D"/>
                </a:solidFill>
                <a:latin typeface="Roboto Condensed"/>
                <a:ea typeface="Roboto Condensed" panose="02000000000000000000" pitchFamily="2" charset="0"/>
                <a:cs typeface="Roboto Condensed" panose="02000000000000000000" pitchFamily="2" charset="0"/>
              </a:rPr>
              <a:t>iversität </a:t>
            </a:r>
            <a:br>
              <a:rPr lang="de-DE" sz="1867" dirty="0">
                <a:solidFill>
                  <a:srgbClr val="002F5D"/>
                </a:solidFill>
                <a:latin typeface="Roboto Condensed"/>
                <a:ea typeface="Roboto Condensed" panose="02000000000000000000" pitchFamily="2" charset="0"/>
                <a:cs typeface="Roboto Condensed" panose="02000000000000000000" pitchFamily="2" charset="0"/>
              </a:rPr>
            </a:br>
            <a:r>
              <a:rPr lang="de-DE" sz="1867" b="1" dirty="0">
                <a:solidFill>
                  <a:srgbClr val="002F5D"/>
                </a:solidFill>
                <a:latin typeface="Roboto Condensed"/>
                <a:ea typeface="Roboto Condensed" panose="02000000000000000000" pitchFamily="2" charset="0"/>
                <a:cs typeface="Roboto Condensed" panose="02000000000000000000" pitchFamily="2" charset="0"/>
              </a:rPr>
              <a:t>e</a:t>
            </a:r>
            <a:r>
              <a:rPr lang="de-DE" sz="1867" dirty="0">
                <a:solidFill>
                  <a:srgbClr val="002F5D"/>
                </a:solidFill>
                <a:latin typeface="Roboto Condensed"/>
                <a:ea typeface="Roboto Condensed" panose="02000000000000000000" pitchFamily="2" charset="0"/>
                <a:cs typeface="Roboto Condensed" panose="02000000000000000000" pitchFamily="2" charset="0"/>
              </a:rPr>
              <a:t>rfahren durch </a:t>
            </a:r>
            <a:r>
              <a:rPr lang="de-DE" sz="1867" b="1" dirty="0">
                <a:solidFill>
                  <a:srgbClr val="002F5D"/>
                </a:solidFill>
                <a:latin typeface="Roboto Condensed"/>
                <a:ea typeface="Roboto Condensed" panose="02000000000000000000" pitchFamily="2" charset="0"/>
                <a:cs typeface="Roboto Condensed" panose="02000000000000000000" pitchFamily="2" charset="0"/>
              </a:rPr>
              <a:t>A</a:t>
            </a:r>
            <a:r>
              <a:rPr lang="de-DE" sz="1867" dirty="0">
                <a:solidFill>
                  <a:srgbClr val="002F5D"/>
                </a:solidFill>
                <a:latin typeface="Roboto Condensed"/>
                <a:ea typeface="Roboto Condensed" panose="02000000000000000000" pitchFamily="2" charset="0"/>
                <a:cs typeface="Roboto Condensed" panose="02000000000000000000" pitchFamily="2" charset="0"/>
              </a:rPr>
              <a:t>uslands</a:t>
            </a:r>
            <a:r>
              <a:rPr lang="de-DE" sz="1867" b="1" dirty="0">
                <a:solidFill>
                  <a:srgbClr val="002F5D"/>
                </a:solidFill>
                <a:latin typeface="Roboto Condensed"/>
                <a:ea typeface="Roboto Condensed" panose="02000000000000000000" pitchFamily="2" charset="0"/>
                <a:cs typeface="Roboto Condensed" panose="02000000000000000000" pitchFamily="2" charset="0"/>
              </a:rPr>
              <a:t>s</a:t>
            </a:r>
            <a:r>
              <a:rPr lang="de-DE" sz="1867" dirty="0">
                <a:solidFill>
                  <a:srgbClr val="002F5D"/>
                </a:solidFill>
                <a:latin typeface="Roboto Condensed"/>
                <a:ea typeface="Roboto Condensed" panose="02000000000000000000" pitchFamily="2" charset="0"/>
                <a:cs typeface="Roboto Condensed" panose="02000000000000000000" pitchFamily="2" charset="0"/>
              </a:rPr>
              <a:t>tudium</a:t>
            </a:r>
            <a:endParaRPr lang="de-DE" sz="2667" dirty="0">
              <a:solidFill>
                <a:srgbClr val="002F5D"/>
              </a:solidFill>
              <a:latin typeface="Roboto Condensed"/>
              <a:ea typeface="Roboto Condensed" panose="02000000000000000000" pitchFamily="2" charset="0"/>
              <a:cs typeface="Roboto Condensed" panose="02000000000000000000" pitchFamily="2" charset="0"/>
            </a:endParaRPr>
          </a:p>
        </p:txBody>
      </p:sp>
      <p:cxnSp>
        <p:nvCxnSpPr>
          <p:cNvPr id="9" name="Gerade Verbindung 8"/>
          <p:cNvCxnSpPr/>
          <p:nvPr/>
        </p:nvCxnSpPr>
        <p:spPr>
          <a:xfrm>
            <a:off x="935201" y="3153120"/>
            <a:ext cx="607483" cy="0"/>
          </a:xfrm>
          <a:prstGeom prst="line">
            <a:avLst/>
          </a:prstGeom>
          <a:ln w="44450">
            <a:solidFill>
              <a:srgbClr val="002F5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15042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3758AF-BF86-4DEC-843E-BA9DA75D1BD4}"/>
              </a:ext>
            </a:extLst>
          </p:cNvPr>
          <p:cNvSpPr>
            <a:spLocks noGrp="1"/>
          </p:cNvSpPr>
          <p:nvPr>
            <p:ph type="title"/>
          </p:nvPr>
        </p:nvSpPr>
        <p:spPr/>
        <p:txBody>
          <a:bodyPr/>
          <a:lstStyle/>
          <a:p>
            <a:r>
              <a:rPr lang="de-DE" dirty="0"/>
              <a:t>Portfoliobegleitung</a:t>
            </a:r>
          </a:p>
        </p:txBody>
      </p:sp>
      <p:sp>
        <p:nvSpPr>
          <p:cNvPr id="3" name="Inhaltsplatzhalter 2">
            <a:extLst>
              <a:ext uri="{FF2B5EF4-FFF2-40B4-BE49-F238E27FC236}">
                <a16:creationId xmlns:a16="http://schemas.microsoft.com/office/drawing/2014/main" id="{B355770B-CBA7-4F1E-B57C-574DCCA04ADE}"/>
              </a:ext>
            </a:extLst>
          </p:cNvPr>
          <p:cNvSpPr>
            <a:spLocks noGrp="1"/>
          </p:cNvSpPr>
          <p:nvPr>
            <p:ph idx="1"/>
          </p:nvPr>
        </p:nvSpPr>
        <p:spPr>
          <a:xfrm>
            <a:off x="838200" y="1825625"/>
            <a:ext cx="10515600" cy="4548542"/>
          </a:xfrm>
        </p:spPr>
        <p:txBody>
          <a:bodyPr>
            <a:normAutofit fontScale="77500" lnSpcReduction="20000"/>
          </a:bodyPr>
          <a:lstStyle/>
          <a:p>
            <a:r>
              <a:rPr lang="de-DE" dirty="0"/>
              <a:t>Planspiel wird durch Portfolio begleitet</a:t>
            </a:r>
          </a:p>
          <a:p>
            <a:endParaRPr lang="de-DE" dirty="0"/>
          </a:p>
          <a:p>
            <a:r>
              <a:rPr lang="de-DE" dirty="0"/>
              <a:t>Kurze, einfache Fragen zu deiner </a:t>
            </a:r>
            <a:r>
              <a:rPr lang="de-DE" b="1" dirty="0"/>
              <a:t>persönlichen Erfahrung</a:t>
            </a:r>
          </a:p>
          <a:p>
            <a:endParaRPr lang="de-DE" b="1" dirty="0"/>
          </a:p>
          <a:p>
            <a:r>
              <a:rPr lang="de-DE" dirty="0"/>
              <a:t>Portfolio wird auf </a:t>
            </a:r>
            <a:r>
              <a:rPr lang="de-DE" dirty="0" err="1"/>
              <a:t>Glocal</a:t>
            </a:r>
            <a:r>
              <a:rPr lang="de-DE" dirty="0"/>
              <a:t> Campus bearbeitet</a:t>
            </a:r>
          </a:p>
          <a:p>
            <a:endParaRPr lang="de-DE" dirty="0"/>
          </a:p>
          <a:p>
            <a:r>
              <a:rPr lang="de-DE" b="1" dirty="0"/>
              <a:t>IDEAS Abschlusszoom </a:t>
            </a:r>
            <a:r>
              <a:rPr lang="de-DE" dirty="0"/>
              <a:t>zur gemeinsamen Reflektion </a:t>
            </a:r>
          </a:p>
          <a:p>
            <a:endParaRPr lang="de-DE" dirty="0"/>
          </a:p>
          <a:p>
            <a:r>
              <a:rPr lang="de-DE" b="1" dirty="0" err="1"/>
              <a:t>Zertifaktsvergabe</a:t>
            </a:r>
            <a:r>
              <a:rPr lang="de-DE" b="1" dirty="0"/>
              <a:t> </a:t>
            </a:r>
            <a:r>
              <a:rPr lang="de-DE" dirty="0"/>
              <a:t>am Ende</a:t>
            </a:r>
          </a:p>
        </p:txBody>
      </p:sp>
    </p:spTree>
    <p:extLst>
      <p:ext uri="{BB962C8B-B14F-4D97-AF65-F5344CB8AC3E}">
        <p14:creationId xmlns:p14="http://schemas.microsoft.com/office/powerpoint/2010/main" val="4001256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feld 12"/>
          <p:cNvSpPr txBox="1"/>
          <p:nvPr/>
        </p:nvSpPr>
        <p:spPr>
          <a:xfrm>
            <a:off x="613291" y="595320"/>
            <a:ext cx="7923227" cy="877880"/>
          </a:xfrm>
          <a:prstGeom prst="rect">
            <a:avLst/>
          </a:prstGeom>
          <a:noFill/>
        </p:spPr>
        <p:txBody>
          <a:bodyPr wrap="square" lIns="0" tIns="0" rIns="0" bIns="0" rtlCol="0">
            <a:noAutofit/>
          </a:bodyPr>
          <a:lstStyle/>
          <a:p>
            <a:pPr defTabSz="1219170"/>
            <a:r>
              <a:rPr lang="de-DE" sz="2667" dirty="0">
                <a:solidFill>
                  <a:srgbClr val="002F5D"/>
                </a:solidFill>
                <a:latin typeface="Palatino Linotype" panose="02040502050505030304" pitchFamily="18" charset="0"/>
              </a:rPr>
              <a:t>Kontakt</a:t>
            </a:r>
          </a:p>
        </p:txBody>
      </p:sp>
      <p:sp>
        <p:nvSpPr>
          <p:cNvPr id="12" name="Textfeld 11"/>
          <p:cNvSpPr txBox="1"/>
          <p:nvPr/>
        </p:nvSpPr>
        <p:spPr>
          <a:xfrm>
            <a:off x="613292" y="1680000"/>
            <a:ext cx="3660321" cy="2532560"/>
          </a:xfrm>
          <a:prstGeom prst="rect">
            <a:avLst/>
          </a:prstGeom>
          <a:noFill/>
        </p:spPr>
        <p:txBody>
          <a:bodyPr wrap="square" lIns="0" tIns="0" rIns="0" bIns="0" rtlCol="0">
            <a:noAutofit/>
          </a:bodyPr>
          <a:lstStyle/>
          <a:p>
            <a:pPr defTabSz="1219170">
              <a:buClr>
                <a:srgbClr val="AE9A63"/>
              </a:buClr>
            </a:pPr>
            <a:r>
              <a:rPr lang="de-DE" altLang="de-DE" sz="1867" b="1"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rPr>
              <a:t>https://www.zlb.uni-jena.de/internationales/lehramt_international_+ideas</a:t>
            </a:r>
            <a:endParaRPr lang="de-DE" altLang="de-DE" sz="1600" dirty="0">
              <a:solidFill>
                <a:srgbClr val="002350"/>
              </a:solidFill>
              <a:latin typeface="Roboto Condensed"/>
            </a:endParaRPr>
          </a:p>
          <a:p>
            <a:pPr marL="228594" indent="-228594" defTabSz="1219170">
              <a:buClr>
                <a:srgbClr val="AE9A63"/>
              </a:buClr>
              <a:buFont typeface="Arial" panose="020B0604020202020204" pitchFamily="34" charset="0"/>
              <a:buChar char="•"/>
            </a:pPr>
            <a:r>
              <a:rPr lang="de-DE" altLang="de-DE" sz="1600" dirty="0">
                <a:solidFill>
                  <a:srgbClr val="002350"/>
                </a:solidFill>
                <a:latin typeface="Roboto Condensed"/>
              </a:rPr>
              <a:t>Zentrum für Lehrerbildung    Internationales</a:t>
            </a:r>
          </a:p>
          <a:p>
            <a:pPr marL="380990" indent="-380990" defTabSz="1219170">
              <a:lnSpc>
                <a:spcPts val="2933"/>
              </a:lnSpc>
              <a:buClr>
                <a:srgbClr val="AE9A63"/>
              </a:buClr>
              <a:buFont typeface="Arial" panose="020B0604020202020204" pitchFamily="34" charset="0"/>
              <a:buChar char="•"/>
            </a:pPr>
            <a:endParaRPr lang="de-DE" sz="1867" b="1" dirty="0">
              <a:solidFill>
                <a:srgbClr val="002F5D"/>
              </a:solidFill>
              <a:latin typeface="Roboto Condensed"/>
            </a:endParaRPr>
          </a:p>
          <a:p>
            <a:pPr marL="380990" indent="-380990" defTabSz="1219170">
              <a:lnSpc>
                <a:spcPts val="2933"/>
              </a:lnSpc>
              <a:buClr>
                <a:srgbClr val="AE9A63"/>
              </a:buClr>
              <a:buFont typeface="Arial" panose="020B0604020202020204" pitchFamily="34" charset="0"/>
              <a:buChar char="•"/>
            </a:pPr>
            <a:endParaRPr lang="de-DE" sz="1867" b="1" dirty="0">
              <a:solidFill>
                <a:srgbClr val="002F5D"/>
              </a:solidFill>
              <a:latin typeface="Roboto Condensed"/>
            </a:endParaRPr>
          </a:p>
          <a:p>
            <a:pPr defTabSz="1219170">
              <a:lnSpc>
                <a:spcPts val="2933"/>
              </a:lnSpc>
              <a:buClr>
                <a:srgbClr val="AE9A63"/>
              </a:buClr>
            </a:pPr>
            <a:endParaRPr lang="de-DE" sz="1867" b="1" dirty="0">
              <a:solidFill>
                <a:srgbClr val="002F5D"/>
              </a:solidFill>
              <a:latin typeface="Roboto Condensed"/>
            </a:endParaRPr>
          </a:p>
          <a:p>
            <a:pPr defTabSz="1219170">
              <a:lnSpc>
                <a:spcPts val="2933"/>
              </a:lnSpc>
              <a:buClr>
                <a:srgbClr val="AE9A63"/>
              </a:buClr>
            </a:pPr>
            <a:r>
              <a:rPr lang="de-DE" sz="2400" b="1" dirty="0">
                <a:solidFill>
                  <a:srgbClr val="002F5D"/>
                </a:solidFill>
                <a:latin typeface="Roboto Condensed"/>
              </a:rPr>
              <a:t>Questions, Comments </a:t>
            </a:r>
            <a:r>
              <a:rPr lang="en-GB" sz="2400" b="1" dirty="0">
                <a:solidFill>
                  <a:srgbClr val="002F5D"/>
                </a:solidFill>
                <a:latin typeface="Roboto Condensed"/>
              </a:rPr>
              <a:t>Thoughts?</a:t>
            </a:r>
          </a:p>
        </p:txBody>
      </p:sp>
      <p:sp>
        <p:nvSpPr>
          <p:cNvPr id="2" name="Textfeld 1"/>
          <p:cNvSpPr txBox="1"/>
          <p:nvPr/>
        </p:nvSpPr>
        <p:spPr>
          <a:xfrm>
            <a:off x="4905128" y="1611632"/>
            <a:ext cx="3631389" cy="4032642"/>
          </a:xfrm>
          <a:prstGeom prst="rect">
            <a:avLst/>
          </a:prstGeom>
          <a:noFill/>
        </p:spPr>
        <p:txBody>
          <a:bodyPr wrap="square" rtlCol="0">
            <a:spAutoFit/>
          </a:bodyPr>
          <a:lstStyle/>
          <a:p>
            <a:pPr defTabSz="1219170">
              <a:buClr>
                <a:srgbClr val="AE9A63"/>
              </a:buClr>
            </a:pPr>
            <a:r>
              <a:rPr lang="de-DE" altLang="de-DE" sz="1867" b="1"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rPr>
              <a:t>Elly Ewers</a:t>
            </a:r>
          </a:p>
          <a:p>
            <a:pPr defTabSz="1219170">
              <a:buClr>
                <a:srgbClr val="AE9A63"/>
              </a:buClr>
            </a:pPr>
            <a:r>
              <a:rPr lang="de-DE" altLang="de-DE" sz="1867" b="1"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rPr>
              <a:t>Philipp Kramer</a:t>
            </a:r>
          </a:p>
          <a:p>
            <a:pPr defTabSz="1219170">
              <a:buClr>
                <a:srgbClr val="AE9A63"/>
              </a:buClr>
            </a:pPr>
            <a:r>
              <a:rPr lang="de-DE" altLang="de-DE" sz="1867"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rPr>
              <a:t>Projektkoordination</a:t>
            </a:r>
          </a:p>
          <a:p>
            <a:pPr defTabSz="1219170">
              <a:buClr>
                <a:srgbClr val="AE9A63"/>
              </a:buClr>
            </a:pPr>
            <a:endParaRPr lang="de-DE" altLang="de-DE" sz="1867"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endParaRPr>
          </a:p>
          <a:p>
            <a:pPr defTabSz="1219170">
              <a:buClr>
                <a:srgbClr val="AE9A63"/>
              </a:buClr>
            </a:pPr>
            <a:endParaRPr lang="de-DE" altLang="de-DE" sz="1867"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endParaRPr>
          </a:p>
          <a:p>
            <a:pPr defTabSz="1219170">
              <a:buClr>
                <a:srgbClr val="AE9A63"/>
              </a:buClr>
            </a:pPr>
            <a:endParaRPr lang="de-DE" altLang="de-DE" sz="1867"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endParaRPr>
          </a:p>
          <a:p>
            <a:pPr defTabSz="1219170">
              <a:buClr>
                <a:srgbClr val="AE9A63"/>
              </a:buClr>
            </a:pPr>
            <a:endParaRPr lang="de-DE" altLang="de-DE" sz="1867"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endParaRPr>
          </a:p>
          <a:p>
            <a:pPr defTabSz="1219170">
              <a:buClr>
                <a:srgbClr val="AE9A63"/>
              </a:buClr>
            </a:pPr>
            <a:endParaRPr lang="de-DE" altLang="de-DE" sz="1867"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endParaRPr>
          </a:p>
          <a:p>
            <a:pPr defTabSz="1219170">
              <a:buClr>
                <a:srgbClr val="AE9A63"/>
              </a:buClr>
            </a:pPr>
            <a:r>
              <a:rPr lang="de-DE" altLang="de-DE" sz="1867"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rPr>
              <a:t>Onlinesprechstunde möglich nach Absprache:</a:t>
            </a:r>
          </a:p>
          <a:p>
            <a:pPr defTabSz="1219170">
              <a:buClr>
                <a:srgbClr val="AE9A63"/>
              </a:buClr>
            </a:pPr>
            <a:endParaRPr lang="de-DE" altLang="de-DE" sz="1867"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endParaRPr>
          </a:p>
          <a:p>
            <a:pPr defTabSz="1219170">
              <a:buClr>
                <a:srgbClr val="AE9A63"/>
              </a:buClr>
            </a:pPr>
            <a:r>
              <a:rPr lang="de-DE" altLang="de-DE" sz="1867" b="1" dirty="0">
                <a:solidFill>
                  <a:srgbClr val="002350"/>
                </a:solidFill>
                <a:latin typeface="Roboto Condensed" panose="02000000000000000000" pitchFamily="2" charset="0"/>
                <a:ea typeface="Roboto Condensed" panose="02000000000000000000" pitchFamily="2" charset="0"/>
                <a:cs typeface="Roboto Condensed" panose="02000000000000000000" pitchFamily="2" charset="0"/>
              </a:rPr>
              <a:t>ideas@uni-jena.de</a:t>
            </a:r>
          </a:p>
          <a:p>
            <a:pPr defTabSz="1219170">
              <a:buClr>
                <a:srgbClr val="AE9A63"/>
              </a:buClr>
            </a:pPr>
            <a:r>
              <a:rPr lang="de-DE" altLang="de-DE" sz="1600" dirty="0">
                <a:solidFill>
                  <a:srgbClr val="002350"/>
                </a:solidFill>
                <a:latin typeface="Roboto Condensed"/>
                <a:ea typeface="Roboto Condensed" panose="02000000000000000000" pitchFamily="2" charset="0"/>
                <a:cs typeface="Roboto Condensed" panose="02000000000000000000" pitchFamily="2" charset="0"/>
              </a:rPr>
              <a:t>Philipp.kramer@uni-jena.de</a:t>
            </a:r>
          </a:p>
          <a:p>
            <a:pPr defTabSz="1219170">
              <a:buClr>
                <a:srgbClr val="AE9A63"/>
              </a:buClr>
            </a:pPr>
            <a:r>
              <a:rPr lang="de-DE" altLang="de-DE" sz="1600" dirty="0">
                <a:solidFill>
                  <a:srgbClr val="002350"/>
                </a:solidFill>
                <a:latin typeface="Roboto Condensed"/>
                <a:ea typeface="Roboto Condensed" panose="02000000000000000000" pitchFamily="2" charset="0"/>
                <a:cs typeface="Roboto Condensed" panose="02000000000000000000" pitchFamily="2" charset="0"/>
              </a:rPr>
              <a:t>Sophie.elly.ewers@uni-jena.de</a:t>
            </a:r>
          </a:p>
        </p:txBody>
      </p:sp>
      <p:cxnSp>
        <p:nvCxnSpPr>
          <p:cNvPr id="7" name="Gerade Verbindung 6"/>
          <p:cNvCxnSpPr/>
          <p:nvPr/>
        </p:nvCxnSpPr>
        <p:spPr>
          <a:xfrm>
            <a:off x="9065463" y="3734616"/>
            <a:ext cx="314965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p:nvCxnSpPr>
        <p:spPr>
          <a:xfrm>
            <a:off x="613291" y="462120"/>
            <a:ext cx="606351"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Gerade Verbindung mit Pfeil 3">
            <a:extLst>
              <a:ext uri="{FF2B5EF4-FFF2-40B4-BE49-F238E27FC236}">
                <a16:creationId xmlns:a16="http://schemas.microsoft.com/office/drawing/2014/main" id="{A35F6595-00BC-4C3C-9568-CA87256F5EA3}"/>
              </a:ext>
            </a:extLst>
          </p:cNvPr>
          <p:cNvCxnSpPr/>
          <p:nvPr/>
        </p:nvCxnSpPr>
        <p:spPr>
          <a:xfrm>
            <a:off x="2984500" y="2667000"/>
            <a:ext cx="40640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pic>
        <p:nvPicPr>
          <p:cNvPr id="5" name="Grafik 4" descr="Ein Bild, das Text enthält.&#10;&#10;Automatisch generierte Beschreibung">
            <a:extLst>
              <a:ext uri="{FF2B5EF4-FFF2-40B4-BE49-F238E27FC236}">
                <a16:creationId xmlns:a16="http://schemas.microsoft.com/office/drawing/2014/main" id="{093A4E3B-9778-4AE1-ACB5-B0520EA62F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9968" y="-119493"/>
            <a:ext cx="5185151" cy="2913236"/>
          </a:xfrm>
          <a:prstGeom prst="rect">
            <a:avLst/>
          </a:prstGeom>
        </p:spPr>
      </p:pic>
      <p:pic>
        <p:nvPicPr>
          <p:cNvPr id="8" name="Grafik 7" descr="Ein Bild, das Text, Vektorgrafiken enthält.&#10;&#10;Automatisch generierte Beschreibung">
            <a:extLst>
              <a:ext uri="{FF2B5EF4-FFF2-40B4-BE49-F238E27FC236}">
                <a16:creationId xmlns:a16="http://schemas.microsoft.com/office/drawing/2014/main" id="{984060E5-19DA-4715-A9E7-B26653CFAF56}"/>
              </a:ext>
            </a:extLst>
          </p:cNvPr>
          <p:cNvPicPr>
            <a:picLocks noChangeAspect="1"/>
          </p:cNvPicPr>
          <p:nvPr/>
        </p:nvPicPr>
        <p:blipFill>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tretch>
            <a:fillRect/>
          </a:stretch>
        </p:blipFill>
        <p:spPr>
          <a:xfrm>
            <a:off x="8725657" y="3568815"/>
            <a:ext cx="3497246" cy="2543452"/>
          </a:xfrm>
          <a:prstGeom prst="rect">
            <a:avLst/>
          </a:prstGeom>
        </p:spPr>
      </p:pic>
    </p:spTree>
    <p:extLst>
      <p:ext uri="{BB962C8B-B14F-4D97-AF65-F5344CB8AC3E}">
        <p14:creationId xmlns:p14="http://schemas.microsoft.com/office/powerpoint/2010/main" val="3930981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br>
              <a:rPr lang="de-DE" dirty="0"/>
            </a:br>
            <a:r>
              <a:rPr lang="de-DE" dirty="0"/>
              <a:t>Infoveranstaltung </a:t>
            </a:r>
            <a:r>
              <a:rPr lang="de-DE" dirty="0" err="1"/>
              <a:t>Megacities</a:t>
            </a:r>
            <a:endParaRPr lang="de-DE" dirty="0"/>
          </a:p>
        </p:txBody>
      </p:sp>
      <p:sp>
        <p:nvSpPr>
          <p:cNvPr id="3" name="Untertitel 2"/>
          <p:cNvSpPr>
            <a:spLocks noGrp="1"/>
          </p:cNvSpPr>
          <p:nvPr>
            <p:ph type="subTitle" idx="1"/>
          </p:nvPr>
        </p:nvSpPr>
        <p:spPr/>
        <p:txBody>
          <a:bodyPr/>
          <a:lstStyle/>
          <a:p>
            <a:r>
              <a:rPr lang="de-DE" dirty="0">
                <a:solidFill>
                  <a:schemeClr val="tx2"/>
                </a:solidFill>
              </a:rPr>
              <a:t>Virtual Interactive Games </a:t>
            </a:r>
            <a:r>
              <a:rPr lang="de-DE" dirty="0" err="1">
                <a:solidFill>
                  <a:schemeClr val="tx2"/>
                </a:solidFill>
              </a:rPr>
              <a:t>of</a:t>
            </a:r>
            <a:r>
              <a:rPr lang="de-DE" dirty="0">
                <a:solidFill>
                  <a:schemeClr val="tx2"/>
                </a:solidFill>
              </a:rPr>
              <a:t> </a:t>
            </a:r>
            <a:r>
              <a:rPr lang="de-DE" dirty="0" err="1">
                <a:solidFill>
                  <a:schemeClr val="tx2"/>
                </a:solidFill>
              </a:rPr>
              <a:t>Intercultural</a:t>
            </a:r>
            <a:r>
              <a:rPr lang="de-DE" dirty="0">
                <a:solidFill>
                  <a:schemeClr val="tx2"/>
                </a:solidFill>
              </a:rPr>
              <a:t> Learning</a:t>
            </a:r>
          </a:p>
          <a:p>
            <a:endParaRPr lang="en-US" dirty="0">
              <a:solidFill>
                <a:schemeClr val="tx2"/>
              </a:solidFill>
            </a:endParaRPr>
          </a:p>
        </p:txBody>
      </p:sp>
    </p:spTree>
    <p:extLst>
      <p:ext uri="{BB962C8B-B14F-4D97-AF65-F5344CB8AC3E}">
        <p14:creationId xmlns:p14="http://schemas.microsoft.com/office/powerpoint/2010/main" val="1704180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0624FC-DB7F-497E-9F4C-CCC20957B08F}"/>
              </a:ext>
            </a:extLst>
          </p:cNvPr>
          <p:cNvSpPr>
            <a:spLocks noGrp="1"/>
          </p:cNvSpPr>
          <p:nvPr>
            <p:ph type="title"/>
          </p:nvPr>
        </p:nvSpPr>
        <p:spPr/>
        <p:txBody>
          <a:bodyPr>
            <a:noAutofit/>
          </a:bodyPr>
          <a:lstStyle/>
          <a:p>
            <a:r>
              <a:rPr lang="de-DE" sz="3600" dirty="0" err="1"/>
              <a:t>Megacities</a:t>
            </a:r>
            <a:r>
              <a:rPr lang="de-DE" sz="3600" dirty="0"/>
              <a:t> | Ein Planspiel zum interkulturellen Lernen</a:t>
            </a:r>
          </a:p>
        </p:txBody>
      </p:sp>
      <p:pic>
        <p:nvPicPr>
          <p:cNvPr id="5" name="Inhaltsplatzhalter 4">
            <a:extLst>
              <a:ext uri="{FF2B5EF4-FFF2-40B4-BE49-F238E27FC236}">
                <a16:creationId xmlns:a16="http://schemas.microsoft.com/office/drawing/2014/main" id="{D50E53E3-8E6C-4393-8B8F-CC7C4F39ED9C}"/>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95108" y="1825625"/>
            <a:ext cx="5801784" cy="4351338"/>
          </a:xfrm>
        </p:spPr>
      </p:pic>
    </p:spTree>
    <p:extLst>
      <p:ext uri="{BB962C8B-B14F-4D97-AF65-F5344CB8AC3E}">
        <p14:creationId xmlns:p14="http://schemas.microsoft.com/office/powerpoint/2010/main" val="2958795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F581D2D-6D45-4875-97B0-8EC1BDEC0D25}"/>
              </a:ext>
            </a:extLst>
          </p:cNvPr>
          <p:cNvSpPr>
            <a:spLocks noGrp="1"/>
          </p:cNvSpPr>
          <p:nvPr>
            <p:ph type="title"/>
          </p:nvPr>
        </p:nvSpPr>
        <p:spPr/>
        <p:txBody>
          <a:bodyPr>
            <a:normAutofit/>
          </a:bodyPr>
          <a:lstStyle/>
          <a:p>
            <a:r>
              <a:rPr lang="en-GB" altLang="de-DE" sz="3600" dirty="0"/>
              <a:t>Megacities | </a:t>
            </a:r>
            <a:r>
              <a:rPr lang="de-DE" sz="3600" dirty="0">
                <a:solidFill>
                  <a:srgbClr val="008080"/>
                </a:solidFill>
              </a:rPr>
              <a:t>Worum es beim Planspiel geht</a:t>
            </a:r>
            <a:endParaRPr lang="de-DE" sz="3600" dirty="0"/>
          </a:p>
        </p:txBody>
      </p:sp>
      <p:pic>
        <p:nvPicPr>
          <p:cNvPr id="4" name="Inhaltsplatzhalter 3">
            <a:extLst>
              <a:ext uri="{FF2B5EF4-FFF2-40B4-BE49-F238E27FC236}">
                <a16:creationId xmlns:a16="http://schemas.microsoft.com/office/drawing/2014/main" id="{490664DA-340D-4F72-83A2-5BB7AC3E8D0B}"/>
              </a:ext>
            </a:extLst>
          </p:cNvPr>
          <p:cNvPicPr>
            <a:picLocks noGrp="1" noChangeAspect="1"/>
          </p:cNvPicPr>
          <p:nvPr>
            <p:ph idx="1"/>
          </p:nvPr>
        </p:nvPicPr>
        <p:blipFill>
          <a:blip r:embed="rId2"/>
          <a:stretch>
            <a:fillRect/>
          </a:stretch>
        </p:blipFill>
        <p:spPr>
          <a:xfrm>
            <a:off x="3014664" y="1785787"/>
            <a:ext cx="6219870" cy="4472138"/>
          </a:xfrm>
          <a:prstGeom prst="rect">
            <a:avLst/>
          </a:prstGeom>
        </p:spPr>
      </p:pic>
    </p:spTree>
    <p:extLst>
      <p:ext uri="{BB962C8B-B14F-4D97-AF65-F5344CB8AC3E}">
        <p14:creationId xmlns:p14="http://schemas.microsoft.com/office/powerpoint/2010/main" val="3998227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hteck 39">
            <a:extLst>
              <a:ext uri="{FF2B5EF4-FFF2-40B4-BE49-F238E27FC236}">
                <a16:creationId xmlns:a16="http://schemas.microsoft.com/office/drawing/2014/main" id="{AF158CB9-8A9A-476D-BAA3-CD693DABD5AF}"/>
              </a:ext>
            </a:extLst>
          </p:cNvPr>
          <p:cNvSpPr/>
          <p:nvPr/>
        </p:nvSpPr>
        <p:spPr>
          <a:xfrm>
            <a:off x="838200" y="1825625"/>
            <a:ext cx="10515600" cy="435133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55D46240-0915-4E5A-9E05-173BB8B464C3}"/>
              </a:ext>
            </a:extLst>
          </p:cNvPr>
          <p:cNvSpPr>
            <a:spLocks noGrp="1"/>
          </p:cNvSpPr>
          <p:nvPr>
            <p:ph type="title"/>
          </p:nvPr>
        </p:nvSpPr>
        <p:spPr/>
        <p:txBody>
          <a:bodyPr>
            <a:normAutofit/>
          </a:bodyPr>
          <a:lstStyle/>
          <a:p>
            <a:r>
              <a:rPr lang="en-GB" altLang="de-DE" sz="3600" dirty="0"/>
              <a:t>Megacities | </a:t>
            </a:r>
            <a:r>
              <a:rPr lang="de-DE" sz="3600" dirty="0"/>
              <a:t>Teilnehmende Unis</a:t>
            </a:r>
          </a:p>
        </p:txBody>
      </p:sp>
      <p:pic>
        <p:nvPicPr>
          <p:cNvPr id="37" name="Inhaltsplatzhalter 36">
            <a:extLst>
              <a:ext uri="{FF2B5EF4-FFF2-40B4-BE49-F238E27FC236}">
                <a16:creationId xmlns:a16="http://schemas.microsoft.com/office/drawing/2014/main" id="{A0B19E98-3918-4148-ADD0-0119E230EE7A}"/>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69661" y="3188360"/>
            <a:ext cx="1691475" cy="1224000"/>
          </a:xfrm>
          <a:ln>
            <a:noFill/>
          </a:ln>
        </p:spPr>
      </p:pic>
      <p:pic>
        <p:nvPicPr>
          <p:cNvPr id="33" name="Grafik 32">
            <a:extLst>
              <a:ext uri="{FF2B5EF4-FFF2-40B4-BE49-F238E27FC236}">
                <a16:creationId xmlns:a16="http://schemas.microsoft.com/office/drawing/2014/main" id="{DA3EE2D6-3B4B-4BCD-9058-6CEEA12CF0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84774" y="3188360"/>
            <a:ext cx="1050644" cy="1224000"/>
          </a:xfrm>
          <a:prstGeom prst="rect">
            <a:avLst/>
          </a:prstGeom>
        </p:spPr>
      </p:pic>
      <p:pic>
        <p:nvPicPr>
          <p:cNvPr id="35" name="Grafik 34">
            <a:extLst>
              <a:ext uri="{FF2B5EF4-FFF2-40B4-BE49-F238E27FC236}">
                <a16:creationId xmlns:a16="http://schemas.microsoft.com/office/drawing/2014/main" id="{86F78B97-2EC3-48B2-A930-BF37A7BA05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36954" y="3188360"/>
            <a:ext cx="3072002" cy="1224000"/>
          </a:xfrm>
          <a:prstGeom prst="rect">
            <a:avLst/>
          </a:prstGeom>
        </p:spPr>
      </p:pic>
    </p:spTree>
    <p:extLst>
      <p:ext uri="{BB962C8B-B14F-4D97-AF65-F5344CB8AC3E}">
        <p14:creationId xmlns:p14="http://schemas.microsoft.com/office/powerpoint/2010/main" val="543164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848FC2E-EDD1-4BCC-AF74-7FC02D1CB8DA}"/>
              </a:ext>
            </a:extLst>
          </p:cNvPr>
          <p:cNvSpPr>
            <a:spLocks noGrp="1"/>
          </p:cNvSpPr>
          <p:nvPr>
            <p:ph type="title"/>
          </p:nvPr>
        </p:nvSpPr>
        <p:spPr/>
        <p:txBody>
          <a:bodyPr>
            <a:normAutofit/>
          </a:bodyPr>
          <a:lstStyle/>
          <a:p>
            <a:r>
              <a:rPr lang="en-GB" altLang="de-DE" sz="3600" dirty="0"/>
              <a:t>Megacities | </a:t>
            </a:r>
            <a:r>
              <a:rPr lang="de-DE" sz="3600" dirty="0"/>
              <a:t>Spielablauf</a:t>
            </a:r>
          </a:p>
        </p:txBody>
      </p:sp>
      <p:grpSp>
        <p:nvGrpSpPr>
          <p:cNvPr id="9" name="Gruppieren 8">
            <a:extLst>
              <a:ext uri="{FF2B5EF4-FFF2-40B4-BE49-F238E27FC236}">
                <a16:creationId xmlns:a16="http://schemas.microsoft.com/office/drawing/2014/main" id="{4E7701E1-9A2B-431F-92BE-B796D9D9841B}"/>
              </a:ext>
            </a:extLst>
          </p:cNvPr>
          <p:cNvGrpSpPr/>
          <p:nvPr/>
        </p:nvGrpSpPr>
        <p:grpSpPr>
          <a:xfrm>
            <a:off x="225945" y="2573699"/>
            <a:ext cx="11854857" cy="2853904"/>
            <a:chOff x="225945" y="2573699"/>
            <a:chExt cx="11854857" cy="2853904"/>
          </a:xfrm>
        </p:grpSpPr>
        <p:sp>
          <p:nvSpPr>
            <p:cNvPr id="10" name="Freihandform: Form 9">
              <a:extLst>
                <a:ext uri="{FF2B5EF4-FFF2-40B4-BE49-F238E27FC236}">
                  <a16:creationId xmlns:a16="http://schemas.microsoft.com/office/drawing/2014/main" id="{DA42B028-B897-45DB-83A2-7C678223CD66}"/>
                </a:ext>
              </a:extLst>
            </p:cNvPr>
            <p:cNvSpPr/>
            <p:nvPr/>
          </p:nvSpPr>
          <p:spPr>
            <a:xfrm>
              <a:off x="225945" y="3378296"/>
              <a:ext cx="1570709" cy="1295506"/>
            </a:xfrm>
            <a:custGeom>
              <a:avLst/>
              <a:gdLst>
                <a:gd name="connsiteX0" fmla="*/ 0 w 1570709"/>
                <a:gd name="connsiteY0" fmla="*/ 129551 h 1295506"/>
                <a:gd name="connsiteX1" fmla="*/ 129551 w 1570709"/>
                <a:gd name="connsiteY1" fmla="*/ 0 h 1295506"/>
                <a:gd name="connsiteX2" fmla="*/ 1441158 w 1570709"/>
                <a:gd name="connsiteY2" fmla="*/ 0 h 1295506"/>
                <a:gd name="connsiteX3" fmla="*/ 1570709 w 1570709"/>
                <a:gd name="connsiteY3" fmla="*/ 129551 h 1295506"/>
                <a:gd name="connsiteX4" fmla="*/ 1570709 w 1570709"/>
                <a:gd name="connsiteY4" fmla="*/ 1165955 h 1295506"/>
                <a:gd name="connsiteX5" fmla="*/ 1441158 w 1570709"/>
                <a:gd name="connsiteY5" fmla="*/ 1295506 h 1295506"/>
                <a:gd name="connsiteX6" fmla="*/ 129551 w 1570709"/>
                <a:gd name="connsiteY6" fmla="*/ 1295506 h 1295506"/>
                <a:gd name="connsiteX7" fmla="*/ 0 w 1570709"/>
                <a:gd name="connsiteY7" fmla="*/ 1165955 h 1295506"/>
                <a:gd name="connsiteX8" fmla="*/ 0 w 1570709"/>
                <a:gd name="connsiteY8" fmla="*/ 129551 h 129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0709" h="1295506">
                  <a:moveTo>
                    <a:pt x="0" y="129551"/>
                  </a:moveTo>
                  <a:cubicBezTo>
                    <a:pt x="0" y="58002"/>
                    <a:pt x="58002" y="0"/>
                    <a:pt x="129551" y="0"/>
                  </a:cubicBezTo>
                  <a:lnTo>
                    <a:pt x="1441158" y="0"/>
                  </a:lnTo>
                  <a:cubicBezTo>
                    <a:pt x="1512707" y="0"/>
                    <a:pt x="1570709" y="58002"/>
                    <a:pt x="1570709" y="129551"/>
                  </a:cubicBezTo>
                  <a:lnTo>
                    <a:pt x="1570709" y="1165955"/>
                  </a:lnTo>
                  <a:cubicBezTo>
                    <a:pt x="1570709" y="1237504"/>
                    <a:pt x="1512707" y="1295506"/>
                    <a:pt x="1441158" y="1295506"/>
                  </a:cubicBezTo>
                  <a:lnTo>
                    <a:pt x="129551" y="1295506"/>
                  </a:lnTo>
                  <a:cubicBezTo>
                    <a:pt x="58002" y="1295506"/>
                    <a:pt x="0" y="1237504"/>
                    <a:pt x="0" y="1165955"/>
                  </a:cubicBezTo>
                  <a:lnTo>
                    <a:pt x="0" y="129551"/>
                  </a:lnTo>
                  <a:close/>
                </a:path>
              </a:pathLst>
            </a:custGeom>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6958" tIns="46958" rIns="46958" bIns="324566" numCol="1" spcCol="1270" anchor="t" anchorCtr="0">
              <a:noAutofit/>
            </a:bodyPr>
            <a:lstStyle/>
            <a:p>
              <a:pPr marL="57150" lvl="1" indent="-57150" algn="l" defTabSz="400050">
                <a:lnSpc>
                  <a:spcPct val="90000"/>
                </a:lnSpc>
                <a:spcBef>
                  <a:spcPct val="0"/>
                </a:spcBef>
                <a:spcAft>
                  <a:spcPct val="15000"/>
                </a:spcAft>
                <a:buFontTx/>
                <a:buChar char="••"/>
              </a:pPr>
              <a:r>
                <a:rPr lang="de-DE" sz="900" kern="1200" dirty="0"/>
                <a:t>Kennenlernen der Teilnehmenden und des Szenarios</a:t>
              </a:r>
            </a:p>
            <a:p>
              <a:pPr marL="57150" lvl="1" indent="-57150" algn="l" defTabSz="400050">
                <a:lnSpc>
                  <a:spcPct val="90000"/>
                </a:lnSpc>
                <a:spcBef>
                  <a:spcPct val="0"/>
                </a:spcBef>
                <a:spcAft>
                  <a:spcPct val="15000"/>
                </a:spcAft>
                <a:buChar char="•"/>
              </a:pPr>
              <a:r>
                <a:rPr lang="de-DE" sz="900" kern="1200"/>
                <a:t>Wichtige Grundbegriffe</a:t>
              </a:r>
              <a:endParaRPr lang="de-DE" sz="900" kern="1200" dirty="0"/>
            </a:p>
            <a:p>
              <a:pPr marL="57150" lvl="1" indent="-57150" algn="l" defTabSz="400050">
                <a:lnSpc>
                  <a:spcPct val="90000"/>
                </a:lnSpc>
                <a:spcBef>
                  <a:spcPct val="0"/>
                </a:spcBef>
                <a:spcAft>
                  <a:spcPct val="15000"/>
                </a:spcAft>
                <a:buChar char="•"/>
              </a:pPr>
              <a:r>
                <a:rPr lang="de-DE" sz="900" kern="1200"/>
                <a:t>Erste gemeinsame Schritte</a:t>
              </a:r>
              <a:endParaRPr lang="de-DE" sz="900" kern="1200" dirty="0"/>
            </a:p>
          </p:txBody>
        </p:sp>
        <p:sp>
          <p:nvSpPr>
            <p:cNvPr id="11" name="Form 10">
              <a:extLst>
                <a:ext uri="{FF2B5EF4-FFF2-40B4-BE49-F238E27FC236}">
                  <a16:creationId xmlns:a16="http://schemas.microsoft.com/office/drawing/2014/main" id="{98C75DBC-25EA-46F7-9249-9F6FB3BF9071}"/>
                </a:ext>
              </a:extLst>
            </p:cNvPr>
            <p:cNvSpPr/>
            <p:nvPr/>
          </p:nvSpPr>
          <p:spPr>
            <a:xfrm>
              <a:off x="1103651" y="3668916"/>
              <a:ext cx="1758687" cy="1758687"/>
            </a:xfrm>
            <a:prstGeom prst="leftCircularArrow">
              <a:avLst>
                <a:gd name="adj1" fmla="val 3304"/>
                <a:gd name="adj2" fmla="val 408031"/>
                <a:gd name="adj3" fmla="val 2183541"/>
                <a:gd name="adj4" fmla="val 9024489"/>
                <a:gd name="adj5" fmla="val 3855"/>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2" name="Freihandform: Form 11">
              <a:extLst>
                <a:ext uri="{FF2B5EF4-FFF2-40B4-BE49-F238E27FC236}">
                  <a16:creationId xmlns:a16="http://schemas.microsoft.com/office/drawing/2014/main" id="{2CF9C0F5-22A1-4833-B5AF-8B5A87F2787A}"/>
                </a:ext>
              </a:extLst>
            </p:cNvPr>
            <p:cNvSpPr/>
            <p:nvPr/>
          </p:nvSpPr>
          <p:spPr>
            <a:xfrm>
              <a:off x="574992" y="4396194"/>
              <a:ext cx="1396186" cy="555217"/>
            </a:xfrm>
            <a:custGeom>
              <a:avLst/>
              <a:gdLst>
                <a:gd name="connsiteX0" fmla="*/ 0 w 1396186"/>
                <a:gd name="connsiteY0" fmla="*/ 55522 h 555217"/>
                <a:gd name="connsiteX1" fmla="*/ 55522 w 1396186"/>
                <a:gd name="connsiteY1" fmla="*/ 0 h 555217"/>
                <a:gd name="connsiteX2" fmla="*/ 1340664 w 1396186"/>
                <a:gd name="connsiteY2" fmla="*/ 0 h 555217"/>
                <a:gd name="connsiteX3" fmla="*/ 1396186 w 1396186"/>
                <a:gd name="connsiteY3" fmla="*/ 55522 h 555217"/>
                <a:gd name="connsiteX4" fmla="*/ 1396186 w 1396186"/>
                <a:gd name="connsiteY4" fmla="*/ 499695 h 555217"/>
                <a:gd name="connsiteX5" fmla="*/ 1340664 w 1396186"/>
                <a:gd name="connsiteY5" fmla="*/ 555217 h 555217"/>
                <a:gd name="connsiteX6" fmla="*/ 55522 w 1396186"/>
                <a:gd name="connsiteY6" fmla="*/ 555217 h 555217"/>
                <a:gd name="connsiteX7" fmla="*/ 0 w 1396186"/>
                <a:gd name="connsiteY7" fmla="*/ 499695 h 555217"/>
                <a:gd name="connsiteX8" fmla="*/ 0 w 1396186"/>
                <a:gd name="connsiteY8" fmla="*/ 55522 h 55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6186" h="555217">
                  <a:moveTo>
                    <a:pt x="0" y="55522"/>
                  </a:moveTo>
                  <a:cubicBezTo>
                    <a:pt x="0" y="24858"/>
                    <a:pt x="24858" y="0"/>
                    <a:pt x="55522" y="0"/>
                  </a:cubicBezTo>
                  <a:lnTo>
                    <a:pt x="1340664" y="0"/>
                  </a:lnTo>
                  <a:cubicBezTo>
                    <a:pt x="1371328" y="0"/>
                    <a:pt x="1396186" y="24858"/>
                    <a:pt x="1396186" y="55522"/>
                  </a:cubicBezTo>
                  <a:lnTo>
                    <a:pt x="1396186" y="499695"/>
                  </a:lnTo>
                  <a:cubicBezTo>
                    <a:pt x="1396186" y="530359"/>
                    <a:pt x="1371328" y="555217"/>
                    <a:pt x="1340664" y="555217"/>
                  </a:cubicBezTo>
                  <a:lnTo>
                    <a:pt x="55522" y="555217"/>
                  </a:lnTo>
                  <a:cubicBezTo>
                    <a:pt x="24858" y="555217"/>
                    <a:pt x="0" y="530359"/>
                    <a:pt x="0" y="499695"/>
                  </a:cubicBezTo>
                  <a:lnTo>
                    <a:pt x="0" y="55522"/>
                  </a:lnTo>
                  <a:close/>
                </a:path>
              </a:pathLst>
            </a:cu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077" tIns="45472" rIns="60077" bIns="45472" numCol="1" spcCol="1270" anchor="ctr" anchorCtr="0">
              <a:noAutofit/>
            </a:bodyPr>
            <a:lstStyle/>
            <a:p>
              <a:pPr marL="0" lvl="0" indent="0" algn="ctr" defTabSz="1022350">
                <a:lnSpc>
                  <a:spcPct val="90000"/>
                </a:lnSpc>
                <a:spcBef>
                  <a:spcPct val="0"/>
                </a:spcBef>
                <a:spcAft>
                  <a:spcPct val="35000"/>
                </a:spcAft>
                <a:buNone/>
              </a:pPr>
              <a:r>
                <a:rPr lang="de-DE" sz="2300" kern="1200" dirty="0"/>
                <a:t>Kick-Off</a:t>
              </a:r>
            </a:p>
          </p:txBody>
        </p:sp>
        <p:sp>
          <p:nvSpPr>
            <p:cNvPr id="13" name="Freihandform: Form 12">
              <a:extLst>
                <a:ext uri="{FF2B5EF4-FFF2-40B4-BE49-F238E27FC236}">
                  <a16:creationId xmlns:a16="http://schemas.microsoft.com/office/drawing/2014/main" id="{8FC560EB-E0BC-4211-A8FE-EC99E4E2EB5B}"/>
                </a:ext>
              </a:extLst>
            </p:cNvPr>
            <p:cNvSpPr/>
            <p:nvPr/>
          </p:nvSpPr>
          <p:spPr>
            <a:xfrm>
              <a:off x="2247870" y="3378296"/>
              <a:ext cx="1570709" cy="1295506"/>
            </a:xfrm>
            <a:custGeom>
              <a:avLst/>
              <a:gdLst>
                <a:gd name="connsiteX0" fmla="*/ 0 w 1570709"/>
                <a:gd name="connsiteY0" fmla="*/ 129551 h 1295506"/>
                <a:gd name="connsiteX1" fmla="*/ 129551 w 1570709"/>
                <a:gd name="connsiteY1" fmla="*/ 0 h 1295506"/>
                <a:gd name="connsiteX2" fmla="*/ 1441158 w 1570709"/>
                <a:gd name="connsiteY2" fmla="*/ 0 h 1295506"/>
                <a:gd name="connsiteX3" fmla="*/ 1570709 w 1570709"/>
                <a:gd name="connsiteY3" fmla="*/ 129551 h 1295506"/>
                <a:gd name="connsiteX4" fmla="*/ 1570709 w 1570709"/>
                <a:gd name="connsiteY4" fmla="*/ 1165955 h 1295506"/>
                <a:gd name="connsiteX5" fmla="*/ 1441158 w 1570709"/>
                <a:gd name="connsiteY5" fmla="*/ 1295506 h 1295506"/>
                <a:gd name="connsiteX6" fmla="*/ 129551 w 1570709"/>
                <a:gd name="connsiteY6" fmla="*/ 1295506 h 1295506"/>
                <a:gd name="connsiteX7" fmla="*/ 0 w 1570709"/>
                <a:gd name="connsiteY7" fmla="*/ 1165955 h 1295506"/>
                <a:gd name="connsiteX8" fmla="*/ 0 w 1570709"/>
                <a:gd name="connsiteY8" fmla="*/ 129551 h 129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0709" h="1295506">
                  <a:moveTo>
                    <a:pt x="0" y="129551"/>
                  </a:moveTo>
                  <a:cubicBezTo>
                    <a:pt x="0" y="58002"/>
                    <a:pt x="58002" y="0"/>
                    <a:pt x="129551" y="0"/>
                  </a:cubicBezTo>
                  <a:lnTo>
                    <a:pt x="1441158" y="0"/>
                  </a:lnTo>
                  <a:cubicBezTo>
                    <a:pt x="1512707" y="0"/>
                    <a:pt x="1570709" y="58002"/>
                    <a:pt x="1570709" y="129551"/>
                  </a:cubicBezTo>
                  <a:lnTo>
                    <a:pt x="1570709" y="1165955"/>
                  </a:lnTo>
                  <a:cubicBezTo>
                    <a:pt x="1570709" y="1237504"/>
                    <a:pt x="1512707" y="1295506"/>
                    <a:pt x="1441158" y="1295506"/>
                  </a:cubicBezTo>
                  <a:lnTo>
                    <a:pt x="129551" y="1295506"/>
                  </a:lnTo>
                  <a:cubicBezTo>
                    <a:pt x="58002" y="1295506"/>
                    <a:pt x="0" y="1237504"/>
                    <a:pt x="0" y="1165955"/>
                  </a:cubicBezTo>
                  <a:lnTo>
                    <a:pt x="0" y="129551"/>
                  </a:lnTo>
                  <a:close/>
                </a:path>
              </a:pathLst>
            </a:custGeom>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6958" tIns="324566" rIns="46958" bIns="46958" numCol="1" spcCol="1270" anchor="t" anchorCtr="0">
              <a:noAutofit/>
            </a:bodyPr>
            <a:lstStyle/>
            <a:p>
              <a:pPr marL="57150" lvl="1" indent="-57150" algn="l" defTabSz="400050">
                <a:lnSpc>
                  <a:spcPct val="90000"/>
                </a:lnSpc>
                <a:spcBef>
                  <a:spcPct val="0"/>
                </a:spcBef>
                <a:spcAft>
                  <a:spcPct val="15000"/>
                </a:spcAft>
                <a:buChar char="••"/>
              </a:pPr>
              <a:r>
                <a:rPr lang="de-DE" sz="900" kern="1200" dirty="0"/>
                <a:t>Identität/Kultur jeder Stadt</a:t>
              </a:r>
            </a:p>
            <a:p>
              <a:pPr marL="57150" lvl="1" indent="-57150" algn="l" defTabSz="400050">
                <a:lnSpc>
                  <a:spcPct val="90000"/>
                </a:lnSpc>
                <a:spcBef>
                  <a:spcPct val="0"/>
                </a:spcBef>
                <a:spcAft>
                  <a:spcPct val="15000"/>
                </a:spcAft>
                <a:buChar char="•"/>
              </a:pPr>
              <a:r>
                <a:rPr lang="de-DE" sz="900" kern="1200" dirty="0"/>
                <a:t>Zukunftsvisionen für die Städte</a:t>
              </a:r>
            </a:p>
          </p:txBody>
        </p:sp>
        <p:sp>
          <p:nvSpPr>
            <p:cNvPr id="14" name="Pfeil: gebogen 13">
              <a:extLst>
                <a:ext uri="{FF2B5EF4-FFF2-40B4-BE49-F238E27FC236}">
                  <a16:creationId xmlns:a16="http://schemas.microsoft.com/office/drawing/2014/main" id="{755E87BD-67D4-4A05-A44A-8FC4C7D6B396}"/>
                </a:ext>
              </a:extLst>
            </p:cNvPr>
            <p:cNvSpPr/>
            <p:nvPr/>
          </p:nvSpPr>
          <p:spPr>
            <a:xfrm>
              <a:off x="3112486" y="2573699"/>
              <a:ext cx="1959389" cy="1959389"/>
            </a:xfrm>
            <a:prstGeom prst="circularArrow">
              <a:avLst>
                <a:gd name="adj1" fmla="val 2965"/>
                <a:gd name="adj2" fmla="val 363322"/>
                <a:gd name="adj3" fmla="val 19461168"/>
                <a:gd name="adj4" fmla="val 12575511"/>
                <a:gd name="adj5" fmla="val 3460"/>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5" name="Freihandform: Form 14">
              <a:extLst>
                <a:ext uri="{FF2B5EF4-FFF2-40B4-BE49-F238E27FC236}">
                  <a16:creationId xmlns:a16="http://schemas.microsoft.com/office/drawing/2014/main" id="{148B391C-2D0F-4426-A38F-72C9ED9F43A0}"/>
                </a:ext>
              </a:extLst>
            </p:cNvPr>
            <p:cNvSpPr/>
            <p:nvPr/>
          </p:nvSpPr>
          <p:spPr>
            <a:xfrm>
              <a:off x="2596917" y="3100687"/>
              <a:ext cx="1396186" cy="555217"/>
            </a:xfrm>
            <a:custGeom>
              <a:avLst/>
              <a:gdLst>
                <a:gd name="connsiteX0" fmla="*/ 0 w 1396186"/>
                <a:gd name="connsiteY0" fmla="*/ 55522 h 555217"/>
                <a:gd name="connsiteX1" fmla="*/ 55522 w 1396186"/>
                <a:gd name="connsiteY1" fmla="*/ 0 h 555217"/>
                <a:gd name="connsiteX2" fmla="*/ 1340664 w 1396186"/>
                <a:gd name="connsiteY2" fmla="*/ 0 h 555217"/>
                <a:gd name="connsiteX3" fmla="*/ 1396186 w 1396186"/>
                <a:gd name="connsiteY3" fmla="*/ 55522 h 555217"/>
                <a:gd name="connsiteX4" fmla="*/ 1396186 w 1396186"/>
                <a:gd name="connsiteY4" fmla="*/ 499695 h 555217"/>
                <a:gd name="connsiteX5" fmla="*/ 1340664 w 1396186"/>
                <a:gd name="connsiteY5" fmla="*/ 555217 h 555217"/>
                <a:gd name="connsiteX6" fmla="*/ 55522 w 1396186"/>
                <a:gd name="connsiteY6" fmla="*/ 555217 h 555217"/>
                <a:gd name="connsiteX7" fmla="*/ 0 w 1396186"/>
                <a:gd name="connsiteY7" fmla="*/ 499695 h 555217"/>
                <a:gd name="connsiteX8" fmla="*/ 0 w 1396186"/>
                <a:gd name="connsiteY8" fmla="*/ 55522 h 55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6186" h="555217">
                  <a:moveTo>
                    <a:pt x="0" y="55522"/>
                  </a:moveTo>
                  <a:cubicBezTo>
                    <a:pt x="0" y="24858"/>
                    <a:pt x="24858" y="0"/>
                    <a:pt x="55522" y="0"/>
                  </a:cubicBezTo>
                  <a:lnTo>
                    <a:pt x="1340664" y="0"/>
                  </a:lnTo>
                  <a:cubicBezTo>
                    <a:pt x="1371328" y="0"/>
                    <a:pt x="1396186" y="24858"/>
                    <a:pt x="1396186" y="55522"/>
                  </a:cubicBezTo>
                  <a:lnTo>
                    <a:pt x="1396186" y="499695"/>
                  </a:lnTo>
                  <a:cubicBezTo>
                    <a:pt x="1396186" y="530359"/>
                    <a:pt x="1371328" y="555217"/>
                    <a:pt x="1340664" y="555217"/>
                  </a:cubicBezTo>
                  <a:lnTo>
                    <a:pt x="55522" y="555217"/>
                  </a:lnTo>
                  <a:cubicBezTo>
                    <a:pt x="24858" y="555217"/>
                    <a:pt x="0" y="530359"/>
                    <a:pt x="0" y="499695"/>
                  </a:cubicBezTo>
                  <a:lnTo>
                    <a:pt x="0" y="55522"/>
                  </a:lnTo>
                  <a:close/>
                </a:path>
              </a:pathLst>
            </a:cu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077" tIns="45472" rIns="60077" bIns="45472" numCol="1" spcCol="1270" anchor="ctr" anchorCtr="0">
              <a:noAutofit/>
            </a:bodyPr>
            <a:lstStyle/>
            <a:p>
              <a:pPr marL="0" lvl="0" indent="0" algn="ctr" defTabSz="1022350">
                <a:lnSpc>
                  <a:spcPct val="90000"/>
                </a:lnSpc>
                <a:spcBef>
                  <a:spcPct val="0"/>
                </a:spcBef>
                <a:spcAft>
                  <a:spcPct val="35000"/>
                </a:spcAft>
                <a:buNone/>
              </a:pPr>
              <a:r>
                <a:rPr lang="de-DE" sz="2300" kern="1200" dirty="0"/>
                <a:t>Runde 1</a:t>
              </a:r>
            </a:p>
          </p:txBody>
        </p:sp>
        <p:sp>
          <p:nvSpPr>
            <p:cNvPr id="16" name="Freihandform: Form 15">
              <a:extLst>
                <a:ext uri="{FF2B5EF4-FFF2-40B4-BE49-F238E27FC236}">
                  <a16:creationId xmlns:a16="http://schemas.microsoft.com/office/drawing/2014/main" id="{77A6D293-5B0D-4CC3-ABFB-61CA7AEF07BB}"/>
                </a:ext>
              </a:extLst>
            </p:cNvPr>
            <p:cNvSpPr/>
            <p:nvPr/>
          </p:nvSpPr>
          <p:spPr>
            <a:xfrm>
              <a:off x="4269795" y="3378296"/>
              <a:ext cx="1570709" cy="1295506"/>
            </a:xfrm>
            <a:custGeom>
              <a:avLst/>
              <a:gdLst>
                <a:gd name="connsiteX0" fmla="*/ 0 w 1570709"/>
                <a:gd name="connsiteY0" fmla="*/ 129551 h 1295506"/>
                <a:gd name="connsiteX1" fmla="*/ 129551 w 1570709"/>
                <a:gd name="connsiteY1" fmla="*/ 0 h 1295506"/>
                <a:gd name="connsiteX2" fmla="*/ 1441158 w 1570709"/>
                <a:gd name="connsiteY2" fmla="*/ 0 h 1295506"/>
                <a:gd name="connsiteX3" fmla="*/ 1570709 w 1570709"/>
                <a:gd name="connsiteY3" fmla="*/ 129551 h 1295506"/>
                <a:gd name="connsiteX4" fmla="*/ 1570709 w 1570709"/>
                <a:gd name="connsiteY4" fmla="*/ 1165955 h 1295506"/>
                <a:gd name="connsiteX5" fmla="*/ 1441158 w 1570709"/>
                <a:gd name="connsiteY5" fmla="*/ 1295506 h 1295506"/>
                <a:gd name="connsiteX6" fmla="*/ 129551 w 1570709"/>
                <a:gd name="connsiteY6" fmla="*/ 1295506 h 1295506"/>
                <a:gd name="connsiteX7" fmla="*/ 0 w 1570709"/>
                <a:gd name="connsiteY7" fmla="*/ 1165955 h 1295506"/>
                <a:gd name="connsiteX8" fmla="*/ 0 w 1570709"/>
                <a:gd name="connsiteY8" fmla="*/ 129551 h 129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0709" h="1295506">
                  <a:moveTo>
                    <a:pt x="0" y="129551"/>
                  </a:moveTo>
                  <a:cubicBezTo>
                    <a:pt x="0" y="58002"/>
                    <a:pt x="58002" y="0"/>
                    <a:pt x="129551" y="0"/>
                  </a:cubicBezTo>
                  <a:lnTo>
                    <a:pt x="1441158" y="0"/>
                  </a:lnTo>
                  <a:cubicBezTo>
                    <a:pt x="1512707" y="0"/>
                    <a:pt x="1570709" y="58002"/>
                    <a:pt x="1570709" y="129551"/>
                  </a:cubicBezTo>
                  <a:lnTo>
                    <a:pt x="1570709" y="1165955"/>
                  </a:lnTo>
                  <a:cubicBezTo>
                    <a:pt x="1570709" y="1237504"/>
                    <a:pt x="1512707" y="1295506"/>
                    <a:pt x="1441158" y="1295506"/>
                  </a:cubicBezTo>
                  <a:lnTo>
                    <a:pt x="129551" y="1295506"/>
                  </a:lnTo>
                  <a:cubicBezTo>
                    <a:pt x="58002" y="1295506"/>
                    <a:pt x="0" y="1237504"/>
                    <a:pt x="0" y="1165955"/>
                  </a:cubicBezTo>
                  <a:lnTo>
                    <a:pt x="0" y="129551"/>
                  </a:lnTo>
                  <a:close/>
                </a:path>
              </a:pathLst>
            </a:custGeom>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6958" tIns="46958" rIns="46958" bIns="324566" numCol="1" spcCol="1270" anchor="t" anchorCtr="0">
              <a:noAutofit/>
            </a:bodyPr>
            <a:lstStyle/>
            <a:p>
              <a:pPr marL="57150" lvl="1" indent="-57150" algn="l" defTabSz="400050">
                <a:lnSpc>
                  <a:spcPct val="90000"/>
                </a:lnSpc>
                <a:spcBef>
                  <a:spcPct val="0"/>
                </a:spcBef>
                <a:spcAft>
                  <a:spcPct val="15000"/>
                </a:spcAft>
                <a:buFontTx/>
                <a:buChar char="••"/>
              </a:pPr>
              <a:endParaRPr lang="de-DE" sz="900" kern="1200" dirty="0"/>
            </a:p>
            <a:p>
              <a:pPr marL="57150" lvl="1" indent="-57150" algn="l" defTabSz="400050">
                <a:lnSpc>
                  <a:spcPct val="90000"/>
                </a:lnSpc>
                <a:spcBef>
                  <a:spcPct val="0"/>
                </a:spcBef>
                <a:spcAft>
                  <a:spcPct val="15000"/>
                </a:spcAft>
                <a:buFontTx/>
                <a:buChar char="••"/>
              </a:pPr>
              <a:r>
                <a:rPr lang="de-DE" sz="900" kern="1200" dirty="0"/>
                <a:t>Visionen für das Brachland</a:t>
              </a:r>
            </a:p>
            <a:p>
              <a:pPr marL="114300" lvl="2" indent="-57150" algn="l" defTabSz="400050">
                <a:lnSpc>
                  <a:spcPct val="90000"/>
                </a:lnSpc>
                <a:spcBef>
                  <a:spcPct val="0"/>
                </a:spcBef>
                <a:spcAft>
                  <a:spcPct val="15000"/>
                </a:spcAft>
                <a:buChar char="•"/>
              </a:pPr>
              <a:r>
                <a:rPr lang="de-DE" sz="900" i="1" kern="1200" dirty="0"/>
                <a:t>Campus-gemischte Gruppen</a:t>
              </a:r>
              <a:r>
                <a:rPr lang="de-DE" sz="900" kern="1200" dirty="0"/>
                <a:t>: </a:t>
              </a:r>
            </a:p>
            <a:p>
              <a:pPr marL="57150" lvl="1" indent="-57150" algn="l" defTabSz="400050">
                <a:lnSpc>
                  <a:spcPct val="90000"/>
                </a:lnSpc>
                <a:spcBef>
                  <a:spcPct val="0"/>
                </a:spcBef>
                <a:spcAft>
                  <a:spcPct val="15000"/>
                </a:spcAft>
                <a:buChar char="•"/>
              </a:pPr>
              <a:r>
                <a:rPr lang="de-DE" sz="900" kern="1200" dirty="0"/>
                <a:t>Gemeinsame Leitbildentwicklung</a:t>
              </a:r>
            </a:p>
          </p:txBody>
        </p:sp>
        <p:sp>
          <p:nvSpPr>
            <p:cNvPr id="17" name="Form 16">
              <a:extLst>
                <a:ext uri="{FF2B5EF4-FFF2-40B4-BE49-F238E27FC236}">
                  <a16:creationId xmlns:a16="http://schemas.microsoft.com/office/drawing/2014/main" id="{C0F38011-526E-48A8-A04C-9437A57BD059}"/>
                </a:ext>
              </a:extLst>
            </p:cNvPr>
            <p:cNvSpPr/>
            <p:nvPr/>
          </p:nvSpPr>
          <p:spPr>
            <a:xfrm>
              <a:off x="5147500" y="3668916"/>
              <a:ext cx="1758687" cy="1758687"/>
            </a:xfrm>
            <a:prstGeom prst="leftCircularArrow">
              <a:avLst>
                <a:gd name="adj1" fmla="val 3304"/>
                <a:gd name="adj2" fmla="val 408031"/>
                <a:gd name="adj3" fmla="val 2183541"/>
                <a:gd name="adj4" fmla="val 9024489"/>
                <a:gd name="adj5" fmla="val 3855"/>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8" name="Freihandform: Form 17">
              <a:extLst>
                <a:ext uri="{FF2B5EF4-FFF2-40B4-BE49-F238E27FC236}">
                  <a16:creationId xmlns:a16="http://schemas.microsoft.com/office/drawing/2014/main" id="{1428113B-C6B6-4F78-AF87-C353D324FF3C}"/>
                </a:ext>
              </a:extLst>
            </p:cNvPr>
            <p:cNvSpPr/>
            <p:nvPr/>
          </p:nvSpPr>
          <p:spPr>
            <a:xfrm>
              <a:off x="4618841" y="4396194"/>
              <a:ext cx="1396186" cy="555217"/>
            </a:xfrm>
            <a:custGeom>
              <a:avLst/>
              <a:gdLst>
                <a:gd name="connsiteX0" fmla="*/ 0 w 1396186"/>
                <a:gd name="connsiteY0" fmla="*/ 55522 h 555217"/>
                <a:gd name="connsiteX1" fmla="*/ 55522 w 1396186"/>
                <a:gd name="connsiteY1" fmla="*/ 0 h 555217"/>
                <a:gd name="connsiteX2" fmla="*/ 1340664 w 1396186"/>
                <a:gd name="connsiteY2" fmla="*/ 0 h 555217"/>
                <a:gd name="connsiteX3" fmla="*/ 1396186 w 1396186"/>
                <a:gd name="connsiteY3" fmla="*/ 55522 h 555217"/>
                <a:gd name="connsiteX4" fmla="*/ 1396186 w 1396186"/>
                <a:gd name="connsiteY4" fmla="*/ 499695 h 555217"/>
                <a:gd name="connsiteX5" fmla="*/ 1340664 w 1396186"/>
                <a:gd name="connsiteY5" fmla="*/ 555217 h 555217"/>
                <a:gd name="connsiteX6" fmla="*/ 55522 w 1396186"/>
                <a:gd name="connsiteY6" fmla="*/ 555217 h 555217"/>
                <a:gd name="connsiteX7" fmla="*/ 0 w 1396186"/>
                <a:gd name="connsiteY7" fmla="*/ 499695 h 555217"/>
                <a:gd name="connsiteX8" fmla="*/ 0 w 1396186"/>
                <a:gd name="connsiteY8" fmla="*/ 55522 h 55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6186" h="555217">
                  <a:moveTo>
                    <a:pt x="0" y="55522"/>
                  </a:moveTo>
                  <a:cubicBezTo>
                    <a:pt x="0" y="24858"/>
                    <a:pt x="24858" y="0"/>
                    <a:pt x="55522" y="0"/>
                  </a:cubicBezTo>
                  <a:lnTo>
                    <a:pt x="1340664" y="0"/>
                  </a:lnTo>
                  <a:cubicBezTo>
                    <a:pt x="1371328" y="0"/>
                    <a:pt x="1396186" y="24858"/>
                    <a:pt x="1396186" y="55522"/>
                  </a:cubicBezTo>
                  <a:lnTo>
                    <a:pt x="1396186" y="499695"/>
                  </a:lnTo>
                  <a:cubicBezTo>
                    <a:pt x="1396186" y="530359"/>
                    <a:pt x="1371328" y="555217"/>
                    <a:pt x="1340664" y="555217"/>
                  </a:cubicBezTo>
                  <a:lnTo>
                    <a:pt x="55522" y="555217"/>
                  </a:lnTo>
                  <a:cubicBezTo>
                    <a:pt x="24858" y="555217"/>
                    <a:pt x="0" y="530359"/>
                    <a:pt x="0" y="499695"/>
                  </a:cubicBezTo>
                  <a:lnTo>
                    <a:pt x="0" y="55522"/>
                  </a:lnTo>
                  <a:close/>
                </a:path>
              </a:pathLst>
            </a:cu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077" tIns="45472" rIns="60077" bIns="45472" numCol="1" spcCol="1270" anchor="ctr" anchorCtr="0">
              <a:noAutofit/>
            </a:bodyPr>
            <a:lstStyle/>
            <a:p>
              <a:pPr marL="0" lvl="0" indent="0" algn="ctr" defTabSz="1022350">
                <a:lnSpc>
                  <a:spcPct val="90000"/>
                </a:lnSpc>
                <a:spcBef>
                  <a:spcPct val="0"/>
                </a:spcBef>
                <a:spcAft>
                  <a:spcPct val="35000"/>
                </a:spcAft>
                <a:buNone/>
              </a:pPr>
              <a:r>
                <a:rPr lang="de-DE" sz="2300" kern="1200" dirty="0"/>
                <a:t>Runde  2</a:t>
              </a:r>
            </a:p>
          </p:txBody>
        </p:sp>
        <p:sp>
          <p:nvSpPr>
            <p:cNvPr id="19" name="Freihandform: Form 18">
              <a:extLst>
                <a:ext uri="{FF2B5EF4-FFF2-40B4-BE49-F238E27FC236}">
                  <a16:creationId xmlns:a16="http://schemas.microsoft.com/office/drawing/2014/main" id="{92170B83-BEC8-4E9E-81A0-F457344FBE19}"/>
                </a:ext>
              </a:extLst>
            </p:cNvPr>
            <p:cNvSpPr/>
            <p:nvPr/>
          </p:nvSpPr>
          <p:spPr>
            <a:xfrm>
              <a:off x="6291720" y="3378296"/>
              <a:ext cx="1570709" cy="1295506"/>
            </a:xfrm>
            <a:custGeom>
              <a:avLst/>
              <a:gdLst>
                <a:gd name="connsiteX0" fmla="*/ 0 w 1570709"/>
                <a:gd name="connsiteY0" fmla="*/ 129551 h 1295506"/>
                <a:gd name="connsiteX1" fmla="*/ 129551 w 1570709"/>
                <a:gd name="connsiteY1" fmla="*/ 0 h 1295506"/>
                <a:gd name="connsiteX2" fmla="*/ 1441158 w 1570709"/>
                <a:gd name="connsiteY2" fmla="*/ 0 h 1295506"/>
                <a:gd name="connsiteX3" fmla="*/ 1570709 w 1570709"/>
                <a:gd name="connsiteY3" fmla="*/ 129551 h 1295506"/>
                <a:gd name="connsiteX4" fmla="*/ 1570709 w 1570709"/>
                <a:gd name="connsiteY4" fmla="*/ 1165955 h 1295506"/>
                <a:gd name="connsiteX5" fmla="*/ 1441158 w 1570709"/>
                <a:gd name="connsiteY5" fmla="*/ 1295506 h 1295506"/>
                <a:gd name="connsiteX6" fmla="*/ 129551 w 1570709"/>
                <a:gd name="connsiteY6" fmla="*/ 1295506 h 1295506"/>
                <a:gd name="connsiteX7" fmla="*/ 0 w 1570709"/>
                <a:gd name="connsiteY7" fmla="*/ 1165955 h 1295506"/>
                <a:gd name="connsiteX8" fmla="*/ 0 w 1570709"/>
                <a:gd name="connsiteY8" fmla="*/ 129551 h 129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0709" h="1295506">
                  <a:moveTo>
                    <a:pt x="0" y="129551"/>
                  </a:moveTo>
                  <a:cubicBezTo>
                    <a:pt x="0" y="58002"/>
                    <a:pt x="58002" y="0"/>
                    <a:pt x="129551" y="0"/>
                  </a:cubicBezTo>
                  <a:lnTo>
                    <a:pt x="1441158" y="0"/>
                  </a:lnTo>
                  <a:cubicBezTo>
                    <a:pt x="1512707" y="0"/>
                    <a:pt x="1570709" y="58002"/>
                    <a:pt x="1570709" y="129551"/>
                  </a:cubicBezTo>
                  <a:lnTo>
                    <a:pt x="1570709" y="1165955"/>
                  </a:lnTo>
                  <a:cubicBezTo>
                    <a:pt x="1570709" y="1237504"/>
                    <a:pt x="1512707" y="1295506"/>
                    <a:pt x="1441158" y="1295506"/>
                  </a:cubicBezTo>
                  <a:lnTo>
                    <a:pt x="129551" y="1295506"/>
                  </a:lnTo>
                  <a:cubicBezTo>
                    <a:pt x="58002" y="1295506"/>
                    <a:pt x="0" y="1237504"/>
                    <a:pt x="0" y="1165955"/>
                  </a:cubicBezTo>
                  <a:lnTo>
                    <a:pt x="0" y="129551"/>
                  </a:lnTo>
                  <a:close/>
                </a:path>
              </a:pathLst>
            </a:custGeom>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6958" tIns="324566" rIns="46958" bIns="46958" numCol="1" spcCol="1270" anchor="t" anchorCtr="0">
              <a:noAutofit/>
            </a:bodyPr>
            <a:lstStyle/>
            <a:p>
              <a:pPr marL="57150" lvl="1" indent="-57150" algn="l" defTabSz="400050">
                <a:lnSpc>
                  <a:spcPct val="90000"/>
                </a:lnSpc>
                <a:spcBef>
                  <a:spcPct val="0"/>
                </a:spcBef>
                <a:spcAft>
                  <a:spcPct val="15000"/>
                </a:spcAft>
                <a:buChar char="•"/>
              </a:pPr>
              <a:r>
                <a:rPr lang="de-DE" sz="900" i="1" kern="1200"/>
                <a:t>Campus-gemischte Gruppen</a:t>
              </a:r>
              <a:r>
                <a:rPr lang="de-DE" sz="900" kern="1200"/>
                <a:t>: </a:t>
              </a:r>
            </a:p>
            <a:p>
              <a:pPr marL="57150" lvl="1" indent="-57150" algn="l" defTabSz="400050">
                <a:lnSpc>
                  <a:spcPct val="90000"/>
                </a:lnSpc>
                <a:spcBef>
                  <a:spcPct val="0"/>
                </a:spcBef>
                <a:spcAft>
                  <a:spcPct val="15000"/>
                </a:spcAft>
                <a:buChar char="•"/>
              </a:pPr>
              <a:r>
                <a:rPr lang="de-DE" sz="900" kern="1200"/>
                <a:t>Entwicklungsplan </a:t>
              </a:r>
              <a:endParaRPr lang="de-DE" sz="900" kern="1200" dirty="0"/>
            </a:p>
            <a:p>
              <a:pPr marL="57150" lvl="1" indent="-57150" algn="l" defTabSz="400050">
                <a:lnSpc>
                  <a:spcPct val="90000"/>
                </a:lnSpc>
                <a:spcBef>
                  <a:spcPct val="0"/>
                </a:spcBef>
                <a:spcAft>
                  <a:spcPct val="15000"/>
                </a:spcAft>
                <a:buChar char="•"/>
              </a:pPr>
              <a:r>
                <a:rPr lang="de-DE" sz="900" kern="1200"/>
                <a:t>Logo</a:t>
              </a:r>
              <a:endParaRPr lang="de-DE" sz="900" kern="1200" dirty="0"/>
            </a:p>
            <a:p>
              <a:pPr marL="57150" lvl="1" indent="-57150" algn="l" defTabSz="400050">
                <a:lnSpc>
                  <a:spcPct val="90000"/>
                </a:lnSpc>
                <a:spcBef>
                  <a:spcPct val="0"/>
                </a:spcBef>
                <a:spcAft>
                  <a:spcPct val="15000"/>
                </a:spcAft>
                <a:buChar char="•"/>
              </a:pPr>
              <a:r>
                <a:rPr lang="de-DE" sz="900" kern="1200" dirty="0"/>
                <a:t>Pressearbeit</a:t>
              </a:r>
            </a:p>
            <a:p>
              <a:pPr marL="57150" lvl="1" indent="-57150" algn="l" defTabSz="400050">
                <a:lnSpc>
                  <a:spcPct val="90000"/>
                </a:lnSpc>
                <a:spcBef>
                  <a:spcPct val="0"/>
                </a:spcBef>
                <a:spcAft>
                  <a:spcPct val="15000"/>
                </a:spcAft>
                <a:buChar char="•"/>
              </a:pPr>
              <a:endParaRPr lang="de-DE" sz="900" kern="1200" dirty="0"/>
            </a:p>
          </p:txBody>
        </p:sp>
        <p:sp>
          <p:nvSpPr>
            <p:cNvPr id="20" name="Pfeil: gebogen 19">
              <a:extLst>
                <a:ext uri="{FF2B5EF4-FFF2-40B4-BE49-F238E27FC236}">
                  <a16:creationId xmlns:a16="http://schemas.microsoft.com/office/drawing/2014/main" id="{54BDDDD8-CE54-4840-B08E-AC01FBEF4B76}"/>
                </a:ext>
              </a:extLst>
            </p:cNvPr>
            <p:cNvSpPr/>
            <p:nvPr/>
          </p:nvSpPr>
          <p:spPr>
            <a:xfrm>
              <a:off x="7156336" y="2573699"/>
              <a:ext cx="1959389" cy="1959389"/>
            </a:xfrm>
            <a:prstGeom prst="circularArrow">
              <a:avLst>
                <a:gd name="adj1" fmla="val 2965"/>
                <a:gd name="adj2" fmla="val 363322"/>
                <a:gd name="adj3" fmla="val 19461168"/>
                <a:gd name="adj4" fmla="val 12575511"/>
                <a:gd name="adj5" fmla="val 3460"/>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1" name="Freihandform: Form 20">
              <a:extLst>
                <a:ext uri="{FF2B5EF4-FFF2-40B4-BE49-F238E27FC236}">
                  <a16:creationId xmlns:a16="http://schemas.microsoft.com/office/drawing/2014/main" id="{B088A389-7076-4077-A527-9856321D3B2B}"/>
                </a:ext>
              </a:extLst>
            </p:cNvPr>
            <p:cNvSpPr/>
            <p:nvPr/>
          </p:nvSpPr>
          <p:spPr>
            <a:xfrm>
              <a:off x="6640766" y="3100687"/>
              <a:ext cx="1396186" cy="555217"/>
            </a:xfrm>
            <a:custGeom>
              <a:avLst/>
              <a:gdLst>
                <a:gd name="connsiteX0" fmla="*/ 0 w 1396186"/>
                <a:gd name="connsiteY0" fmla="*/ 55522 h 555217"/>
                <a:gd name="connsiteX1" fmla="*/ 55522 w 1396186"/>
                <a:gd name="connsiteY1" fmla="*/ 0 h 555217"/>
                <a:gd name="connsiteX2" fmla="*/ 1340664 w 1396186"/>
                <a:gd name="connsiteY2" fmla="*/ 0 h 555217"/>
                <a:gd name="connsiteX3" fmla="*/ 1396186 w 1396186"/>
                <a:gd name="connsiteY3" fmla="*/ 55522 h 555217"/>
                <a:gd name="connsiteX4" fmla="*/ 1396186 w 1396186"/>
                <a:gd name="connsiteY4" fmla="*/ 499695 h 555217"/>
                <a:gd name="connsiteX5" fmla="*/ 1340664 w 1396186"/>
                <a:gd name="connsiteY5" fmla="*/ 555217 h 555217"/>
                <a:gd name="connsiteX6" fmla="*/ 55522 w 1396186"/>
                <a:gd name="connsiteY6" fmla="*/ 555217 h 555217"/>
                <a:gd name="connsiteX7" fmla="*/ 0 w 1396186"/>
                <a:gd name="connsiteY7" fmla="*/ 499695 h 555217"/>
                <a:gd name="connsiteX8" fmla="*/ 0 w 1396186"/>
                <a:gd name="connsiteY8" fmla="*/ 55522 h 55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6186" h="555217">
                  <a:moveTo>
                    <a:pt x="0" y="55522"/>
                  </a:moveTo>
                  <a:cubicBezTo>
                    <a:pt x="0" y="24858"/>
                    <a:pt x="24858" y="0"/>
                    <a:pt x="55522" y="0"/>
                  </a:cubicBezTo>
                  <a:lnTo>
                    <a:pt x="1340664" y="0"/>
                  </a:lnTo>
                  <a:cubicBezTo>
                    <a:pt x="1371328" y="0"/>
                    <a:pt x="1396186" y="24858"/>
                    <a:pt x="1396186" y="55522"/>
                  </a:cubicBezTo>
                  <a:lnTo>
                    <a:pt x="1396186" y="499695"/>
                  </a:lnTo>
                  <a:cubicBezTo>
                    <a:pt x="1396186" y="530359"/>
                    <a:pt x="1371328" y="555217"/>
                    <a:pt x="1340664" y="555217"/>
                  </a:cubicBezTo>
                  <a:lnTo>
                    <a:pt x="55522" y="555217"/>
                  </a:lnTo>
                  <a:cubicBezTo>
                    <a:pt x="24858" y="555217"/>
                    <a:pt x="0" y="530359"/>
                    <a:pt x="0" y="499695"/>
                  </a:cubicBezTo>
                  <a:lnTo>
                    <a:pt x="0" y="55522"/>
                  </a:lnTo>
                  <a:close/>
                </a:path>
              </a:pathLst>
            </a:cu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077" tIns="45472" rIns="60077" bIns="45472" numCol="1" spcCol="1270" anchor="ctr" anchorCtr="0">
              <a:noAutofit/>
            </a:bodyPr>
            <a:lstStyle/>
            <a:p>
              <a:pPr marL="0" lvl="0" indent="0" algn="ctr" defTabSz="1022350">
                <a:lnSpc>
                  <a:spcPct val="90000"/>
                </a:lnSpc>
                <a:spcBef>
                  <a:spcPct val="0"/>
                </a:spcBef>
                <a:spcAft>
                  <a:spcPct val="35000"/>
                </a:spcAft>
                <a:buNone/>
              </a:pPr>
              <a:r>
                <a:rPr lang="de-DE" sz="2300" kern="1200" dirty="0"/>
                <a:t>Runde 3</a:t>
              </a:r>
            </a:p>
          </p:txBody>
        </p:sp>
        <p:sp>
          <p:nvSpPr>
            <p:cNvPr id="22" name="Freihandform: Form 21">
              <a:extLst>
                <a:ext uri="{FF2B5EF4-FFF2-40B4-BE49-F238E27FC236}">
                  <a16:creationId xmlns:a16="http://schemas.microsoft.com/office/drawing/2014/main" id="{5A919EE5-A428-4ECB-B3A1-45BE4E284F84}"/>
                </a:ext>
              </a:extLst>
            </p:cNvPr>
            <p:cNvSpPr/>
            <p:nvPr/>
          </p:nvSpPr>
          <p:spPr>
            <a:xfrm>
              <a:off x="8313644" y="3378296"/>
              <a:ext cx="1570709" cy="1295506"/>
            </a:xfrm>
            <a:custGeom>
              <a:avLst/>
              <a:gdLst>
                <a:gd name="connsiteX0" fmla="*/ 0 w 1570709"/>
                <a:gd name="connsiteY0" fmla="*/ 129551 h 1295506"/>
                <a:gd name="connsiteX1" fmla="*/ 129551 w 1570709"/>
                <a:gd name="connsiteY1" fmla="*/ 0 h 1295506"/>
                <a:gd name="connsiteX2" fmla="*/ 1441158 w 1570709"/>
                <a:gd name="connsiteY2" fmla="*/ 0 h 1295506"/>
                <a:gd name="connsiteX3" fmla="*/ 1570709 w 1570709"/>
                <a:gd name="connsiteY3" fmla="*/ 129551 h 1295506"/>
                <a:gd name="connsiteX4" fmla="*/ 1570709 w 1570709"/>
                <a:gd name="connsiteY4" fmla="*/ 1165955 h 1295506"/>
                <a:gd name="connsiteX5" fmla="*/ 1441158 w 1570709"/>
                <a:gd name="connsiteY5" fmla="*/ 1295506 h 1295506"/>
                <a:gd name="connsiteX6" fmla="*/ 129551 w 1570709"/>
                <a:gd name="connsiteY6" fmla="*/ 1295506 h 1295506"/>
                <a:gd name="connsiteX7" fmla="*/ 0 w 1570709"/>
                <a:gd name="connsiteY7" fmla="*/ 1165955 h 1295506"/>
                <a:gd name="connsiteX8" fmla="*/ 0 w 1570709"/>
                <a:gd name="connsiteY8" fmla="*/ 129551 h 129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0709" h="1295506">
                  <a:moveTo>
                    <a:pt x="0" y="129551"/>
                  </a:moveTo>
                  <a:cubicBezTo>
                    <a:pt x="0" y="58002"/>
                    <a:pt x="58002" y="0"/>
                    <a:pt x="129551" y="0"/>
                  </a:cubicBezTo>
                  <a:lnTo>
                    <a:pt x="1441158" y="0"/>
                  </a:lnTo>
                  <a:cubicBezTo>
                    <a:pt x="1512707" y="0"/>
                    <a:pt x="1570709" y="58002"/>
                    <a:pt x="1570709" y="129551"/>
                  </a:cubicBezTo>
                  <a:lnTo>
                    <a:pt x="1570709" y="1165955"/>
                  </a:lnTo>
                  <a:cubicBezTo>
                    <a:pt x="1570709" y="1237504"/>
                    <a:pt x="1512707" y="1295506"/>
                    <a:pt x="1441158" y="1295506"/>
                  </a:cubicBezTo>
                  <a:lnTo>
                    <a:pt x="129551" y="1295506"/>
                  </a:lnTo>
                  <a:cubicBezTo>
                    <a:pt x="58002" y="1295506"/>
                    <a:pt x="0" y="1237504"/>
                    <a:pt x="0" y="1165955"/>
                  </a:cubicBezTo>
                  <a:lnTo>
                    <a:pt x="0" y="129551"/>
                  </a:lnTo>
                  <a:close/>
                </a:path>
              </a:pathLst>
            </a:custGeom>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6958" tIns="46958" rIns="46958" bIns="324566" numCol="1" spcCol="1270" anchor="t" anchorCtr="0">
              <a:noAutofit/>
            </a:bodyPr>
            <a:lstStyle/>
            <a:p>
              <a:pPr marL="57150" lvl="1" indent="-57150" algn="l" defTabSz="400050">
                <a:lnSpc>
                  <a:spcPct val="90000"/>
                </a:lnSpc>
                <a:spcBef>
                  <a:spcPct val="0"/>
                </a:spcBef>
                <a:spcAft>
                  <a:spcPct val="15000"/>
                </a:spcAft>
                <a:buChar char="•"/>
              </a:pPr>
              <a:endParaRPr lang="de-DE" sz="900" kern="1200"/>
            </a:p>
            <a:p>
              <a:pPr marL="57150" lvl="1" indent="-57150" algn="l" defTabSz="400050">
                <a:lnSpc>
                  <a:spcPct val="90000"/>
                </a:lnSpc>
                <a:spcBef>
                  <a:spcPct val="0"/>
                </a:spcBef>
                <a:spcAft>
                  <a:spcPct val="15000"/>
                </a:spcAft>
                <a:buChar char="•"/>
              </a:pPr>
              <a:r>
                <a:rPr lang="de-DE" sz="900" i="1" kern="1200" dirty="0"/>
                <a:t>Campus-gemischte Gruppen</a:t>
              </a:r>
              <a:r>
                <a:rPr lang="de-DE" sz="900" kern="1200" dirty="0"/>
                <a:t>: </a:t>
              </a:r>
            </a:p>
            <a:p>
              <a:pPr marL="57150" lvl="1" indent="-57150" algn="l" defTabSz="400050">
                <a:lnSpc>
                  <a:spcPct val="90000"/>
                </a:lnSpc>
                <a:spcBef>
                  <a:spcPct val="0"/>
                </a:spcBef>
                <a:spcAft>
                  <a:spcPct val="15000"/>
                </a:spcAft>
                <a:buChar char="•"/>
              </a:pPr>
              <a:r>
                <a:rPr lang="de-DE" sz="900" kern="1200"/>
                <a:t>Anpassungen nach Feedback</a:t>
              </a:r>
              <a:endParaRPr lang="de-DE" sz="900" kern="1200" dirty="0"/>
            </a:p>
            <a:p>
              <a:pPr marL="57150" lvl="1" indent="-57150" algn="l" defTabSz="400050">
                <a:lnSpc>
                  <a:spcPct val="90000"/>
                </a:lnSpc>
                <a:spcBef>
                  <a:spcPct val="0"/>
                </a:spcBef>
                <a:spcAft>
                  <a:spcPct val="15000"/>
                </a:spcAft>
                <a:buChar char="•"/>
              </a:pPr>
              <a:r>
                <a:rPr lang="de-DE" sz="900" kern="1200"/>
                <a:t>Abschließende Entscheidungen</a:t>
              </a:r>
              <a:endParaRPr lang="de-DE" sz="900" kern="1200" dirty="0"/>
            </a:p>
          </p:txBody>
        </p:sp>
        <p:sp>
          <p:nvSpPr>
            <p:cNvPr id="23" name="Form 22">
              <a:extLst>
                <a:ext uri="{FF2B5EF4-FFF2-40B4-BE49-F238E27FC236}">
                  <a16:creationId xmlns:a16="http://schemas.microsoft.com/office/drawing/2014/main" id="{07A7A2F8-9A95-4791-8645-76F11BC270BA}"/>
                </a:ext>
              </a:extLst>
            </p:cNvPr>
            <p:cNvSpPr/>
            <p:nvPr/>
          </p:nvSpPr>
          <p:spPr>
            <a:xfrm>
              <a:off x="9191350" y="3668916"/>
              <a:ext cx="1758687" cy="1758687"/>
            </a:xfrm>
            <a:prstGeom prst="leftCircularArrow">
              <a:avLst>
                <a:gd name="adj1" fmla="val 3304"/>
                <a:gd name="adj2" fmla="val 408031"/>
                <a:gd name="adj3" fmla="val 2183541"/>
                <a:gd name="adj4" fmla="val 9024489"/>
                <a:gd name="adj5" fmla="val 3855"/>
              </a:avLst>
            </a:prstGeom>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4" name="Freihandform: Form 23">
              <a:extLst>
                <a:ext uri="{FF2B5EF4-FFF2-40B4-BE49-F238E27FC236}">
                  <a16:creationId xmlns:a16="http://schemas.microsoft.com/office/drawing/2014/main" id="{70754A9A-2C32-4D5C-A31A-C3EABAE3C7A6}"/>
                </a:ext>
              </a:extLst>
            </p:cNvPr>
            <p:cNvSpPr/>
            <p:nvPr/>
          </p:nvSpPr>
          <p:spPr>
            <a:xfrm>
              <a:off x="8662691" y="4396194"/>
              <a:ext cx="1396186" cy="555217"/>
            </a:xfrm>
            <a:custGeom>
              <a:avLst/>
              <a:gdLst>
                <a:gd name="connsiteX0" fmla="*/ 0 w 1396186"/>
                <a:gd name="connsiteY0" fmla="*/ 55522 h 555217"/>
                <a:gd name="connsiteX1" fmla="*/ 55522 w 1396186"/>
                <a:gd name="connsiteY1" fmla="*/ 0 h 555217"/>
                <a:gd name="connsiteX2" fmla="*/ 1340664 w 1396186"/>
                <a:gd name="connsiteY2" fmla="*/ 0 h 555217"/>
                <a:gd name="connsiteX3" fmla="*/ 1396186 w 1396186"/>
                <a:gd name="connsiteY3" fmla="*/ 55522 h 555217"/>
                <a:gd name="connsiteX4" fmla="*/ 1396186 w 1396186"/>
                <a:gd name="connsiteY4" fmla="*/ 499695 h 555217"/>
                <a:gd name="connsiteX5" fmla="*/ 1340664 w 1396186"/>
                <a:gd name="connsiteY5" fmla="*/ 555217 h 555217"/>
                <a:gd name="connsiteX6" fmla="*/ 55522 w 1396186"/>
                <a:gd name="connsiteY6" fmla="*/ 555217 h 555217"/>
                <a:gd name="connsiteX7" fmla="*/ 0 w 1396186"/>
                <a:gd name="connsiteY7" fmla="*/ 499695 h 555217"/>
                <a:gd name="connsiteX8" fmla="*/ 0 w 1396186"/>
                <a:gd name="connsiteY8" fmla="*/ 55522 h 55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6186" h="555217">
                  <a:moveTo>
                    <a:pt x="0" y="55522"/>
                  </a:moveTo>
                  <a:cubicBezTo>
                    <a:pt x="0" y="24858"/>
                    <a:pt x="24858" y="0"/>
                    <a:pt x="55522" y="0"/>
                  </a:cubicBezTo>
                  <a:lnTo>
                    <a:pt x="1340664" y="0"/>
                  </a:lnTo>
                  <a:cubicBezTo>
                    <a:pt x="1371328" y="0"/>
                    <a:pt x="1396186" y="24858"/>
                    <a:pt x="1396186" y="55522"/>
                  </a:cubicBezTo>
                  <a:lnTo>
                    <a:pt x="1396186" y="499695"/>
                  </a:lnTo>
                  <a:cubicBezTo>
                    <a:pt x="1396186" y="530359"/>
                    <a:pt x="1371328" y="555217"/>
                    <a:pt x="1340664" y="555217"/>
                  </a:cubicBezTo>
                  <a:lnTo>
                    <a:pt x="55522" y="555217"/>
                  </a:lnTo>
                  <a:cubicBezTo>
                    <a:pt x="24858" y="555217"/>
                    <a:pt x="0" y="530359"/>
                    <a:pt x="0" y="499695"/>
                  </a:cubicBezTo>
                  <a:lnTo>
                    <a:pt x="0" y="55522"/>
                  </a:lnTo>
                  <a:close/>
                </a:path>
              </a:pathLst>
            </a:cu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077" tIns="45472" rIns="60077" bIns="45472" numCol="1" spcCol="1270" anchor="ctr" anchorCtr="0">
              <a:noAutofit/>
            </a:bodyPr>
            <a:lstStyle/>
            <a:p>
              <a:pPr marL="0" lvl="0" indent="0" algn="ctr" defTabSz="1022350">
                <a:lnSpc>
                  <a:spcPct val="90000"/>
                </a:lnSpc>
                <a:spcBef>
                  <a:spcPct val="0"/>
                </a:spcBef>
                <a:spcAft>
                  <a:spcPct val="35000"/>
                </a:spcAft>
                <a:buNone/>
              </a:pPr>
              <a:r>
                <a:rPr lang="de-DE" sz="2300" kern="1200" dirty="0"/>
                <a:t>Runde 4</a:t>
              </a:r>
            </a:p>
          </p:txBody>
        </p:sp>
        <p:sp>
          <p:nvSpPr>
            <p:cNvPr id="25" name="Freihandform: Form 24">
              <a:extLst>
                <a:ext uri="{FF2B5EF4-FFF2-40B4-BE49-F238E27FC236}">
                  <a16:creationId xmlns:a16="http://schemas.microsoft.com/office/drawing/2014/main" id="{125C1D68-E2A1-4143-94B2-A8C1D5114CE3}"/>
                </a:ext>
              </a:extLst>
            </p:cNvPr>
            <p:cNvSpPr/>
            <p:nvPr/>
          </p:nvSpPr>
          <p:spPr>
            <a:xfrm>
              <a:off x="10335569" y="3378296"/>
              <a:ext cx="1570709" cy="1295506"/>
            </a:xfrm>
            <a:custGeom>
              <a:avLst/>
              <a:gdLst>
                <a:gd name="connsiteX0" fmla="*/ 0 w 1570709"/>
                <a:gd name="connsiteY0" fmla="*/ 129551 h 1295506"/>
                <a:gd name="connsiteX1" fmla="*/ 129551 w 1570709"/>
                <a:gd name="connsiteY1" fmla="*/ 0 h 1295506"/>
                <a:gd name="connsiteX2" fmla="*/ 1441158 w 1570709"/>
                <a:gd name="connsiteY2" fmla="*/ 0 h 1295506"/>
                <a:gd name="connsiteX3" fmla="*/ 1570709 w 1570709"/>
                <a:gd name="connsiteY3" fmla="*/ 129551 h 1295506"/>
                <a:gd name="connsiteX4" fmla="*/ 1570709 w 1570709"/>
                <a:gd name="connsiteY4" fmla="*/ 1165955 h 1295506"/>
                <a:gd name="connsiteX5" fmla="*/ 1441158 w 1570709"/>
                <a:gd name="connsiteY5" fmla="*/ 1295506 h 1295506"/>
                <a:gd name="connsiteX6" fmla="*/ 129551 w 1570709"/>
                <a:gd name="connsiteY6" fmla="*/ 1295506 h 1295506"/>
                <a:gd name="connsiteX7" fmla="*/ 0 w 1570709"/>
                <a:gd name="connsiteY7" fmla="*/ 1165955 h 1295506"/>
                <a:gd name="connsiteX8" fmla="*/ 0 w 1570709"/>
                <a:gd name="connsiteY8" fmla="*/ 129551 h 1295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0709" h="1295506">
                  <a:moveTo>
                    <a:pt x="0" y="129551"/>
                  </a:moveTo>
                  <a:cubicBezTo>
                    <a:pt x="0" y="58002"/>
                    <a:pt x="58002" y="0"/>
                    <a:pt x="129551" y="0"/>
                  </a:cubicBezTo>
                  <a:lnTo>
                    <a:pt x="1441158" y="0"/>
                  </a:lnTo>
                  <a:cubicBezTo>
                    <a:pt x="1512707" y="0"/>
                    <a:pt x="1570709" y="58002"/>
                    <a:pt x="1570709" y="129551"/>
                  </a:cubicBezTo>
                  <a:lnTo>
                    <a:pt x="1570709" y="1165955"/>
                  </a:lnTo>
                  <a:cubicBezTo>
                    <a:pt x="1570709" y="1237504"/>
                    <a:pt x="1512707" y="1295506"/>
                    <a:pt x="1441158" y="1295506"/>
                  </a:cubicBezTo>
                  <a:lnTo>
                    <a:pt x="129551" y="1295506"/>
                  </a:lnTo>
                  <a:cubicBezTo>
                    <a:pt x="58002" y="1295506"/>
                    <a:pt x="0" y="1237504"/>
                    <a:pt x="0" y="1165955"/>
                  </a:cubicBezTo>
                  <a:lnTo>
                    <a:pt x="0" y="129551"/>
                  </a:lnTo>
                  <a:close/>
                </a:path>
              </a:pathLst>
            </a:custGeom>
          </p:spPr>
          <p:style>
            <a:lnRef idx="2">
              <a:schemeClr val="dk1">
                <a:hueOff val="0"/>
                <a:satOff val="0"/>
                <a:lumOff val="0"/>
                <a:alphaOff val="0"/>
              </a:schemeClr>
            </a:lnRef>
            <a:fillRef idx="1">
              <a:schemeClr val="dk1">
                <a:alpha val="90000"/>
                <a:tint val="40000"/>
                <a:hueOff val="0"/>
                <a:satOff val="0"/>
                <a:lumOff val="0"/>
                <a:alphaOff val="0"/>
              </a:schemeClr>
            </a:fillRef>
            <a:effectRef idx="0">
              <a:schemeClr val="dk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46958" tIns="324566" rIns="46958" bIns="46958" numCol="1" spcCol="1270" anchor="t" anchorCtr="0">
              <a:noAutofit/>
            </a:bodyPr>
            <a:lstStyle/>
            <a:p>
              <a:pPr marL="57150" lvl="1" indent="-57150" algn="l" defTabSz="400050">
                <a:lnSpc>
                  <a:spcPct val="90000"/>
                </a:lnSpc>
                <a:spcBef>
                  <a:spcPct val="0"/>
                </a:spcBef>
                <a:spcAft>
                  <a:spcPct val="15000"/>
                </a:spcAft>
                <a:buChar char="•"/>
              </a:pPr>
              <a:r>
                <a:rPr lang="de-DE" sz="900" kern="1200" dirty="0"/>
                <a:t>Auswertung des gesamten Spiels</a:t>
              </a:r>
            </a:p>
            <a:p>
              <a:pPr marL="57150" lvl="1" indent="-57150" algn="l" defTabSz="400050">
                <a:lnSpc>
                  <a:spcPct val="90000"/>
                </a:lnSpc>
                <a:spcBef>
                  <a:spcPct val="0"/>
                </a:spcBef>
                <a:spcAft>
                  <a:spcPct val="15000"/>
                </a:spcAft>
                <a:buChar char="•"/>
              </a:pPr>
              <a:r>
                <a:rPr lang="de-DE" sz="900" kern="1200" dirty="0"/>
                <a:t>Lernerfahrungen reflektieren</a:t>
              </a:r>
            </a:p>
            <a:p>
              <a:pPr marL="57150" lvl="1" indent="-57150" algn="l" defTabSz="400050">
                <a:lnSpc>
                  <a:spcPct val="90000"/>
                </a:lnSpc>
                <a:spcBef>
                  <a:spcPct val="0"/>
                </a:spcBef>
                <a:spcAft>
                  <a:spcPct val="15000"/>
                </a:spcAft>
                <a:buChar char="•"/>
              </a:pPr>
              <a:r>
                <a:rPr lang="de-DE" sz="900" kern="1200" dirty="0"/>
                <a:t>Transfer auf zukünftige Situationen</a:t>
              </a:r>
            </a:p>
          </p:txBody>
        </p:sp>
        <p:sp>
          <p:nvSpPr>
            <p:cNvPr id="26" name="Freihandform: Form 25">
              <a:extLst>
                <a:ext uri="{FF2B5EF4-FFF2-40B4-BE49-F238E27FC236}">
                  <a16:creationId xmlns:a16="http://schemas.microsoft.com/office/drawing/2014/main" id="{A25EBCA7-C802-4F50-A274-D9B7DDD5047E}"/>
                </a:ext>
              </a:extLst>
            </p:cNvPr>
            <p:cNvSpPr/>
            <p:nvPr/>
          </p:nvSpPr>
          <p:spPr>
            <a:xfrm>
              <a:off x="10684616" y="3100687"/>
              <a:ext cx="1396186" cy="555217"/>
            </a:xfrm>
            <a:custGeom>
              <a:avLst/>
              <a:gdLst>
                <a:gd name="connsiteX0" fmla="*/ 0 w 1396186"/>
                <a:gd name="connsiteY0" fmla="*/ 55522 h 555217"/>
                <a:gd name="connsiteX1" fmla="*/ 55522 w 1396186"/>
                <a:gd name="connsiteY1" fmla="*/ 0 h 555217"/>
                <a:gd name="connsiteX2" fmla="*/ 1340664 w 1396186"/>
                <a:gd name="connsiteY2" fmla="*/ 0 h 555217"/>
                <a:gd name="connsiteX3" fmla="*/ 1396186 w 1396186"/>
                <a:gd name="connsiteY3" fmla="*/ 55522 h 555217"/>
                <a:gd name="connsiteX4" fmla="*/ 1396186 w 1396186"/>
                <a:gd name="connsiteY4" fmla="*/ 499695 h 555217"/>
                <a:gd name="connsiteX5" fmla="*/ 1340664 w 1396186"/>
                <a:gd name="connsiteY5" fmla="*/ 555217 h 555217"/>
                <a:gd name="connsiteX6" fmla="*/ 55522 w 1396186"/>
                <a:gd name="connsiteY6" fmla="*/ 555217 h 555217"/>
                <a:gd name="connsiteX7" fmla="*/ 0 w 1396186"/>
                <a:gd name="connsiteY7" fmla="*/ 499695 h 555217"/>
                <a:gd name="connsiteX8" fmla="*/ 0 w 1396186"/>
                <a:gd name="connsiteY8" fmla="*/ 55522 h 555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6186" h="555217">
                  <a:moveTo>
                    <a:pt x="0" y="55522"/>
                  </a:moveTo>
                  <a:cubicBezTo>
                    <a:pt x="0" y="24858"/>
                    <a:pt x="24858" y="0"/>
                    <a:pt x="55522" y="0"/>
                  </a:cubicBezTo>
                  <a:lnTo>
                    <a:pt x="1340664" y="0"/>
                  </a:lnTo>
                  <a:cubicBezTo>
                    <a:pt x="1371328" y="0"/>
                    <a:pt x="1396186" y="24858"/>
                    <a:pt x="1396186" y="55522"/>
                  </a:cubicBezTo>
                  <a:lnTo>
                    <a:pt x="1396186" y="499695"/>
                  </a:lnTo>
                  <a:cubicBezTo>
                    <a:pt x="1396186" y="530359"/>
                    <a:pt x="1371328" y="555217"/>
                    <a:pt x="1340664" y="555217"/>
                  </a:cubicBezTo>
                  <a:lnTo>
                    <a:pt x="55522" y="555217"/>
                  </a:lnTo>
                  <a:cubicBezTo>
                    <a:pt x="24858" y="555217"/>
                    <a:pt x="0" y="530359"/>
                    <a:pt x="0" y="499695"/>
                  </a:cubicBezTo>
                  <a:lnTo>
                    <a:pt x="0" y="55522"/>
                  </a:lnTo>
                  <a:close/>
                </a:path>
              </a:pathLst>
            </a:custGeom>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spcFirstLastPara="0" vert="horz" wrap="square" lIns="60077" tIns="45472" rIns="60077" bIns="45472" numCol="1" spcCol="1270" anchor="ctr" anchorCtr="0">
              <a:noAutofit/>
            </a:bodyPr>
            <a:lstStyle/>
            <a:p>
              <a:pPr marL="0" lvl="0" indent="0" algn="ctr" defTabSz="1022350">
                <a:lnSpc>
                  <a:spcPct val="90000"/>
                </a:lnSpc>
                <a:spcBef>
                  <a:spcPct val="0"/>
                </a:spcBef>
                <a:spcAft>
                  <a:spcPct val="35000"/>
                </a:spcAft>
                <a:buNone/>
              </a:pPr>
              <a:r>
                <a:rPr lang="de-DE" sz="2300" kern="1200" dirty="0"/>
                <a:t>Debriefing</a:t>
              </a:r>
            </a:p>
          </p:txBody>
        </p:sp>
      </p:grpSp>
      <p:sp>
        <p:nvSpPr>
          <p:cNvPr id="5" name="Abgerundetes Rechteck 41">
            <a:extLst>
              <a:ext uri="{FF2B5EF4-FFF2-40B4-BE49-F238E27FC236}">
                <a16:creationId xmlns:a16="http://schemas.microsoft.com/office/drawing/2014/main" id="{733D7FB0-E82F-4831-92F0-628A47EB322E}"/>
              </a:ext>
            </a:extLst>
          </p:cNvPr>
          <p:cNvSpPr/>
          <p:nvPr/>
        </p:nvSpPr>
        <p:spPr>
          <a:xfrm>
            <a:off x="2970558" y="4448891"/>
            <a:ext cx="1085074" cy="367483"/>
          </a:xfrm>
          <a:prstGeom prst="roundRect">
            <a:avLst/>
          </a:prstGeom>
          <a:solidFill>
            <a:srgbClr val="009999">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t>Debriefing</a:t>
            </a:r>
          </a:p>
        </p:txBody>
      </p:sp>
      <p:sp>
        <p:nvSpPr>
          <p:cNvPr id="6" name="Abgerundetes Rechteck 41">
            <a:extLst>
              <a:ext uri="{FF2B5EF4-FFF2-40B4-BE49-F238E27FC236}">
                <a16:creationId xmlns:a16="http://schemas.microsoft.com/office/drawing/2014/main" id="{A2F57578-E578-443F-BE8E-1504A55B61CF}"/>
              </a:ext>
            </a:extLst>
          </p:cNvPr>
          <p:cNvSpPr/>
          <p:nvPr/>
        </p:nvSpPr>
        <p:spPr>
          <a:xfrm>
            <a:off x="5109193" y="3128743"/>
            <a:ext cx="1085074" cy="367483"/>
          </a:xfrm>
          <a:prstGeom prst="roundRect">
            <a:avLst/>
          </a:prstGeom>
          <a:solidFill>
            <a:srgbClr val="009999">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t>Debriefing</a:t>
            </a:r>
          </a:p>
        </p:txBody>
      </p:sp>
      <p:sp>
        <p:nvSpPr>
          <p:cNvPr id="7" name="Abgerundetes Rechteck 41">
            <a:extLst>
              <a:ext uri="{FF2B5EF4-FFF2-40B4-BE49-F238E27FC236}">
                <a16:creationId xmlns:a16="http://schemas.microsoft.com/office/drawing/2014/main" id="{F8429CAA-6560-4C2A-A85E-2B0BCF278A86}"/>
              </a:ext>
            </a:extLst>
          </p:cNvPr>
          <p:cNvSpPr/>
          <p:nvPr/>
        </p:nvSpPr>
        <p:spPr>
          <a:xfrm>
            <a:off x="9175928" y="3128743"/>
            <a:ext cx="1085074" cy="367483"/>
          </a:xfrm>
          <a:prstGeom prst="roundRect">
            <a:avLst/>
          </a:prstGeom>
          <a:solidFill>
            <a:srgbClr val="009999">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t>Debriefing</a:t>
            </a:r>
          </a:p>
        </p:txBody>
      </p:sp>
      <p:sp>
        <p:nvSpPr>
          <p:cNvPr id="8" name="Abgerundetes Rechteck 41">
            <a:extLst>
              <a:ext uri="{FF2B5EF4-FFF2-40B4-BE49-F238E27FC236}">
                <a16:creationId xmlns:a16="http://schemas.microsoft.com/office/drawing/2014/main" id="{642B23C7-C3E7-409D-B728-35280C7DD7CD}"/>
              </a:ext>
            </a:extLst>
          </p:cNvPr>
          <p:cNvSpPr/>
          <p:nvPr/>
        </p:nvSpPr>
        <p:spPr>
          <a:xfrm>
            <a:off x="7051296" y="4448890"/>
            <a:ext cx="1085074" cy="367483"/>
          </a:xfrm>
          <a:prstGeom prst="roundRect">
            <a:avLst/>
          </a:prstGeom>
          <a:solidFill>
            <a:srgbClr val="009999">
              <a:alpha val="5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a:t>Debriefing</a:t>
            </a:r>
          </a:p>
        </p:txBody>
      </p:sp>
    </p:spTree>
    <p:extLst>
      <p:ext uri="{BB962C8B-B14F-4D97-AF65-F5344CB8AC3E}">
        <p14:creationId xmlns:p14="http://schemas.microsoft.com/office/powerpoint/2010/main" val="401809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B848B237-E6E4-44F5-9DF1-B50C1C4D2C55}"/>
              </a:ext>
            </a:extLst>
          </p:cNvPr>
          <p:cNvPicPr>
            <a:picLocks noChangeAspect="1"/>
          </p:cNvPicPr>
          <p:nvPr/>
        </p:nvPicPr>
        <p:blipFill>
          <a:blip r:embed="rId2"/>
          <a:stretch>
            <a:fillRect/>
          </a:stretch>
        </p:blipFill>
        <p:spPr>
          <a:xfrm>
            <a:off x="456106" y="2356649"/>
            <a:ext cx="5639894" cy="2289176"/>
          </a:xfrm>
          <a:prstGeom prst="rect">
            <a:avLst/>
          </a:prstGeom>
          <a:ln>
            <a:solidFill>
              <a:schemeClr val="tx1"/>
            </a:solidFill>
          </a:ln>
        </p:spPr>
      </p:pic>
      <p:sp>
        <p:nvSpPr>
          <p:cNvPr id="2" name="Titel 1">
            <a:extLst>
              <a:ext uri="{FF2B5EF4-FFF2-40B4-BE49-F238E27FC236}">
                <a16:creationId xmlns:a16="http://schemas.microsoft.com/office/drawing/2014/main" id="{6925F9AB-3CD5-47BB-9685-226C622C755B}"/>
              </a:ext>
            </a:extLst>
          </p:cNvPr>
          <p:cNvSpPr>
            <a:spLocks noGrp="1"/>
          </p:cNvSpPr>
          <p:nvPr>
            <p:ph type="title"/>
          </p:nvPr>
        </p:nvSpPr>
        <p:spPr/>
        <p:txBody>
          <a:bodyPr>
            <a:normAutofit/>
          </a:bodyPr>
          <a:lstStyle/>
          <a:p>
            <a:r>
              <a:rPr lang="en-GB" altLang="de-DE" sz="3600" dirty="0"/>
              <a:t>Megacities | </a:t>
            </a:r>
            <a:r>
              <a:rPr lang="de-DE" sz="3600" dirty="0"/>
              <a:t>Virtuelle Spielumgebung</a:t>
            </a:r>
          </a:p>
        </p:txBody>
      </p:sp>
      <p:pic>
        <p:nvPicPr>
          <p:cNvPr id="9" name="Inhaltsplatzhalter 8">
            <a:extLst>
              <a:ext uri="{FF2B5EF4-FFF2-40B4-BE49-F238E27FC236}">
                <a16:creationId xmlns:a16="http://schemas.microsoft.com/office/drawing/2014/main" id="{A132533F-EF4C-4FCE-AD1C-6455FC77C679}"/>
              </a:ext>
            </a:extLst>
          </p:cNvPr>
          <p:cNvPicPr>
            <a:picLocks noGrp="1" noChangeAspect="1"/>
          </p:cNvPicPr>
          <p:nvPr>
            <p:ph idx="13"/>
          </p:nvPr>
        </p:nvPicPr>
        <p:blipFill rotWithShape="1">
          <a:blip r:embed="rId3"/>
          <a:srcRect l="3158" r="22614"/>
          <a:stretch/>
        </p:blipFill>
        <p:spPr>
          <a:xfrm>
            <a:off x="6309005" y="1690688"/>
            <a:ext cx="4349736" cy="3056761"/>
          </a:xfrm>
          <a:prstGeom prst="rect">
            <a:avLst/>
          </a:prstGeom>
        </p:spPr>
      </p:pic>
      <p:pic>
        <p:nvPicPr>
          <p:cNvPr id="11" name="Grafik 10">
            <a:extLst>
              <a:ext uri="{FF2B5EF4-FFF2-40B4-BE49-F238E27FC236}">
                <a16:creationId xmlns:a16="http://schemas.microsoft.com/office/drawing/2014/main" id="{8525CF99-8E12-4C58-8DC0-D59B7DD51122}"/>
              </a:ext>
            </a:extLst>
          </p:cNvPr>
          <p:cNvPicPr>
            <a:picLocks noChangeAspect="1"/>
          </p:cNvPicPr>
          <p:nvPr/>
        </p:nvPicPr>
        <p:blipFill>
          <a:blip r:embed="rId4"/>
          <a:stretch>
            <a:fillRect/>
          </a:stretch>
        </p:blipFill>
        <p:spPr>
          <a:xfrm>
            <a:off x="4809916" y="3947851"/>
            <a:ext cx="5092732" cy="2949388"/>
          </a:xfrm>
          <a:prstGeom prst="rect">
            <a:avLst/>
          </a:prstGeom>
          <a:ln>
            <a:solidFill>
              <a:schemeClr val="accent4"/>
            </a:solidFill>
          </a:ln>
        </p:spPr>
      </p:pic>
    </p:spTree>
    <p:extLst>
      <p:ext uri="{BB962C8B-B14F-4D97-AF65-F5344CB8AC3E}">
        <p14:creationId xmlns:p14="http://schemas.microsoft.com/office/powerpoint/2010/main" val="22661331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AA05F1-6F74-453E-AE9C-3ABB79BCB898}"/>
              </a:ext>
            </a:extLst>
          </p:cNvPr>
          <p:cNvSpPr>
            <a:spLocks noGrp="1"/>
          </p:cNvSpPr>
          <p:nvPr>
            <p:ph type="title"/>
          </p:nvPr>
        </p:nvSpPr>
        <p:spPr/>
        <p:txBody>
          <a:bodyPr/>
          <a:lstStyle/>
          <a:p>
            <a:r>
              <a:rPr lang="en-GB" altLang="de-DE" sz="4400" dirty="0" err="1"/>
              <a:t>Stimmen</a:t>
            </a:r>
            <a:r>
              <a:rPr lang="en-GB" altLang="de-DE" sz="4400" dirty="0"/>
              <a:t> </a:t>
            </a:r>
            <a:r>
              <a:rPr lang="en-GB" altLang="de-DE" sz="4400" dirty="0" err="1"/>
              <a:t>unserer</a:t>
            </a:r>
            <a:r>
              <a:rPr lang="en-GB" altLang="de-DE" sz="4400" dirty="0"/>
              <a:t> </a:t>
            </a:r>
            <a:r>
              <a:rPr lang="en-GB" altLang="de-DE" sz="4400" dirty="0" err="1"/>
              <a:t>Teilnehmenden</a:t>
            </a:r>
            <a:endParaRPr lang="de-DE" dirty="0"/>
          </a:p>
        </p:txBody>
      </p:sp>
      <p:pic>
        <p:nvPicPr>
          <p:cNvPr id="4" name="Inhaltsplatzhalter 4">
            <a:extLst>
              <a:ext uri="{FF2B5EF4-FFF2-40B4-BE49-F238E27FC236}">
                <a16:creationId xmlns:a16="http://schemas.microsoft.com/office/drawing/2014/main" id="{599CE01F-ABA0-460D-A886-C8CA529C715C}"/>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38199" y="2049167"/>
            <a:ext cx="2497975" cy="1666702"/>
          </a:xfrm>
          <a:ln>
            <a:solidFill>
              <a:schemeClr val="tx1"/>
            </a:solidFill>
          </a:ln>
        </p:spPr>
      </p:pic>
      <p:sp>
        <p:nvSpPr>
          <p:cNvPr id="5" name="Textfeld 4">
            <a:extLst>
              <a:ext uri="{FF2B5EF4-FFF2-40B4-BE49-F238E27FC236}">
                <a16:creationId xmlns:a16="http://schemas.microsoft.com/office/drawing/2014/main" id="{A5D4A5F7-63F9-496E-8CB7-476A06F9BAF9}"/>
              </a:ext>
            </a:extLst>
          </p:cNvPr>
          <p:cNvSpPr txBox="1"/>
          <p:nvPr/>
        </p:nvSpPr>
        <p:spPr>
          <a:xfrm>
            <a:off x="838199" y="4074348"/>
            <a:ext cx="10964487" cy="1397947"/>
          </a:xfrm>
          <a:prstGeom prst="rect">
            <a:avLst/>
          </a:prstGeom>
          <a:noFill/>
        </p:spPr>
        <p:txBody>
          <a:bodyPr wrap="square">
            <a:spAutoFit/>
          </a:bodyPr>
          <a:lstStyle/>
          <a:p>
            <a:pPr>
              <a:lnSpc>
                <a:spcPct val="107000"/>
              </a:lnSpc>
              <a:spcAft>
                <a:spcPts val="800"/>
              </a:spcAft>
            </a:pPr>
            <a:r>
              <a:rPr lang="de-DE" sz="1600" dirty="0">
                <a:solidFill>
                  <a:schemeClr val="bg2">
                    <a:lumMod val="10000"/>
                  </a:schemeClr>
                </a:solidFill>
                <a:effectLst/>
                <a:latin typeface="Calibri" panose="020F0502020204030204" pitchFamily="34" charset="0"/>
                <a:ea typeface="Times New Roman" panose="02020603050405020304" pitchFamily="18" charset="0"/>
                <a:cs typeface="Arial" panose="020B0604020202020204" pitchFamily="34" charset="0"/>
              </a:rPr>
              <a:t>„Die Teilnahme am Planspiel war für mich vor allem eine Horizonterweiterung und ein interessantes Abenteuer. Es war eine sehr interessante Erfahrung, Zeit mit Menschen aus anderen Ländern verbringen zu können, mit ihnen zusammenzuarbeiten und nach gemeinsamen Lösungen zu suchen. (…) Ich werde viel Gutes aus dieser Erfahrung mitnehmen. Ich habe über mich selbst gelernt, dass ich manchmal loslassen und andere Menschen sich beweisen lassen muss. Über Kommunikation - dass sie fruchtbar sein muss, und nicht immer nett.“ (Dominika /</a:t>
            </a:r>
            <a:r>
              <a:rPr lang="de-DE" sz="1600" dirty="0">
                <a:solidFill>
                  <a:schemeClr val="bg2">
                    <a:lumMod val="10000"/>
                  </a:schemeClr>
                </a:solidFill>
                <a:effectLst/>
                <a:latin typeface="Calibri" panose="020F0502020204030204" pitchFamily="34" charset="0"/>
                <a:ea typeface="Times New Roman" panose="02020603050405020304" pitchFamily="18" charset="0"/>
                <a:cs typeface="Times New Roman" panose="02020603050405020304" pitchFamily="18" charset="0"/>
              </a:rPr>
              <a:t>Adam-Mickiewicz-Universität Poznań/ Polen</a:t>
            </a:r>
            <a:r>
              <a:rPr lang="de-DE" sz="1600" dirty="0">
                <a:solidFill>
                  <a:schemeClr val="bg2">
                    <a:lumMod val="10000"/>
                  </a:schemeClr>
                </a:solidFill>
                <a:effectLst/>
                <a:latin typeface="Calibri" panose="020F0502020204030204" pitchFamily="34" charset="0"/>
                <a:ea typeface="Times New Roman" panose="02020603050405020304" pitchFamily="18" charset="0"/>
                <a:cs typeface="Arial" panose="020B0604020202020204" pitchFamily="34" charset="0"/>
              </a:rPr>
              <a:t>, 2021) </a:t>
            </a:r>
            <a:endParaRPr lang="de-DE" sz="1400" dirty="0">
              <a:solidFill>
                <a:schemeClr val="bg2">
                  <a:lumMod val="1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Textfeld 5">
            <a:extLst>
              <a:ext uri="{FF2B5EF4-FFF2-40B4-BE49-F238E27FC236}">
                <a16:creationId xmlns:a16="http://schemas.microsoft.com/office/drawing/2014/main" id="{C862370A-BD2B-4017-8E0C-36ACCF6CD3E7}"/>
              </a:ext>
            </a:extLst>
          </p:cNvPr>
          <p:cNvSpPr txBox="1"/>
          <p:nvPr/>
        </p:nvSpPr>
        <p:spPr>
          <a:xfrm>
            <a:off x="3582611" y="1920075"/>
            <a:ext cx="8220075" cy="1661417"/>
          </a:xfrm>
          <a:prstGeom prst="rect">
            <a:avLst/>
          </a:prstGeom>
          <a:noFill/>
        </p:spPr>
        <p:txBody>
          <a:bodyPr wrap="square">
            <a:spAutoFit/>
          </a:bodyPr>
          <a:lstStyle/>
          <a:p>
            <a:pPr>
              <a:lnSpc>
                <a:spcPct val="107000"/>
              </a:lnSpc>
              <a:spcAft>
                <a:spcPts val="800"/>
              </a:spcAft>
            </a:pPr>
            <a:r>
              <a:rPr lang="de-DE" sz="1600" dirty="0">
                <a:solidFill>
                  <a:schemeClr val="bg2">
                    <a:lumMod val="10000"/>
                  </a:schemeClr>
                </a:solidFill>
                <a:effectLst/>
                <a:latin typeface="Calibri" panose="020F0502020204030204" pitchFamily="34" charset="0"/>
                <a:ea typeface="Times New Roman" panose="02020603050405020304" pitchFamily="18" charset="0"/>
                <a:cs typeface="Arial" panose="020B0604020202020204" pitchFamily="34" charset="0"/>
              </a:rPr>
              <a:t>„Das Wichtigste, was ich aus dieser Erfahrung mitnehme, ist Offenheit. Offenheit gegenüber anderen, gegenüber der Zusammenarbeit mit anderen, Offenheit dafür, dass andere vielleicht eine andere Meinung zu einem bestimmten Thema haben, eine andere Ansicht, eine andere Weltanschauung. Und es ist in Ordnung, dass wir verschieden sind, das Wichtigste ist, seine Welt mit anderen teilen zu können und in strittigen Situationen eine gemeinsame Lösung zu finden - einen Kompromiss zu schließen.“ (Studentin /</a:t>
            </a:r>
            <a:r>
              <a:rPr lang="de-DE" sz="1600" dirty="0">
                <a:solidFill>
                  <a:schemeClr val="bg2">
                    <a:lumMod val="10000"/>
                  </a:schemeClr>
                </a:solidFill>
                <a:effectLst/>
                <a:latin typeface="Calibri" panose="020F0502020204030204" pitchFamily="34" charset="0"/>
                <a:ea typeface="Times New Roman" panose="02020603050405020304" pitchFamily="18" charset="0"/>
                <a:cs typeface="Times New Roman" panose="02020603050405020304" pitchFamily="18" charset="0"/>
              </a:rPr>
              <a:t>Adam-Mickiewicz-Universität Poznań/ Polen</a:t>
            </a:r>
            <a:r>
              <a:rPr lang="de-DE" sz="1600" dirty="0">
                <a:solidFill>
                  <a:schemeClr val="bg2">
                    <a:lumMod val="10000"/>
                  </a:schemeClr>
                </a:solidFill>
                <a:effectLst/>
                <a:latin typeface="Calibri" panose="020F0502020204030204" pitchFamily="34" charset="0"/>
                <a:ea typeface="Times New Roman" panose="02020603050405020304" pitchFamily="18" charset="0"/>
                <a:cs typeface="Arial" panose="020B0604020202020204" pitchFamily="34" charset="0"/>
              </a:rPr>
              <a:t>, 2021) </a:t>
            </a:r>
            <a:endParaRPr lang="de-DE" sz="1400" dirty="0">
              <a:solidFill>
                <a:schemeClr val="bg2">
                  <a:lumMod val="1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8992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CDDE51-B867-45F4-8419-5F8FB32E5B30}"/>
              </a:ext>
            </a:extLst>
          </p:cNvPr>
          <p:cNvSpPr>
            <a:spLocks noGrp="1"/>
          </p:cNvSpPr>
          <p:nvPr>
            <p:ph type="title"/>
          </p:nvPr>
        </p:nvSpPr>
        <p:spPr/>
        <p:txBody>
          <a:bodyPr/>
          <a:lstStyle/>
          <a:p>
            <a:r>
              <a:rPr lang="de-DE" b="1" dirty="0"/>
              <a:t>Organisatorisches: </a:t>
            </a:r>
          </a:p>
        </p:txBody>
      </p:sp>
      <p:sp>
        <p:nvSpPr>
          <p:cNvPr id="3" name="Inhaltsplatzhalter 2">
            <a:extLst>
              <a:ext uri="{FF2B5EF4-FFF2-40B4-BE49-F238E27FC236}">
                <a16:creationId xmlns:a16="http://schemas.microsoft.com/office/drawing/2014/main" id="{F4378B28-CB31-47E2-AC14-C4EE67931464}"/>
              </a:ext>
            </a:extLst>
          </p:cNvPr>
          <p:cNvSpPr>
            <a:spLocks noGrp="1"/>
          </p:cNvSpPr>
          <p:nvPr>
            <p:ph idx="1"/>
          </p:nvPr>
        </p:nvSpPr>
        <p:spPr>
          <a:xfrm>
            <a:off x="683581" y="1690688"/>
            <a:ext cx="11508419" cy="5091852"/>
          </a:xfrm>
        </p:spPr>
        <p:txBody>
          <a:bodyPr>
            <a:normAutofit fontScale="92500" lnSpcReduction="20000"/>
          </a:bodyPr>
          <a:lstStyle/>
          <a:p>
            <a:r>
              <a:rPr lang="de-DE" dirty="0"/>
              <a:t>Wann wird gespielt?</a:t>
            </a:r>
          </a:p>
          <a:p>
            <a:pPr lvl="2"/>
            <a:r>
              <a:rPr lang="de-DE" dirty="0"/>
              <a:t>Dienstags um 19 Uhr (</a:t>
            </a:r>
            <a:r>
              <a:rPr lang="de-DE" dirty="0" err="1"/>
              <a:t>check-in</a:t>
            </a:r>
            <a:r>
              <a:rPr lang="de-DE" dirty="0"/>
              <a:t>), Beginn des Planspiels um 19:15 Uhr</a:t>
            </a:r>
          </a:p>
          <a:p>
            <a:pPr lvl="2"/>
            <a:r>
              <a:rPr lang="de-DE" dirty="0"/>
              <a:t>Start: 19.10.2021</a:t>
            </a:r>
          </a:p>
          <a:p>
            <a:r>
              <a:rPr lang="de-DE" dirty="0"/>
              <a:t>Mit wem wird gespielt?</a:t>
            </a:r>
          </a:p>
          <a:p>
            <a:pPr lvl="2"/>
            <a:r>
              <a:rPr lang="de-DE" dirty="0"/>
              <a:t>Studierende der Sorbonne Paris 3, Frankreich und der Adam Mickiewicz University Poznań, Polen</a:t>
            </a:r>
          </a:p>
          <a:p>
            <a:pPr lvl="2"/>
            <a:r>
              <a:rPr lang="de-DE" dirty="0"/>
              <a:t>Gespielt wird auf deutsch</a:t>
            </a:r>
          </a:p>
          <a:p>
            <a:r>
              <a:rPr lang="de-DE" dirty="0"/>
              <a:t>Was wird benötigt?</a:t>
            </a:r>
          </a:p>
          <a:p>
            <a:pPr lvl="2"/>
            <a:r>
              <a:rPr lang="de-DE" dirty="0"/>
              <a:t>Stabile Internetverbindung</a:t>
            </a:r>
          </a:p>
          <a:p>
            <a:pPr lvl="2"/>
            <a:r>
              <a:rPr lang="de-DE" dirty="0"/>
              <a:t>Gespielt wird über </a:t>
            </a:r>
            <a:r>
              <a:rPr lang="de-DE" dirty="0" err="1"/>
              <a:t>Glocal</a:t>
            </a:r>
            <a:r>
              <a:rPr lang="de-DE" dirty="0"/>
              <a:t> Campus, Zoom, Miro Board</a:t>
            </a:r>
          </a:p>
          <a:p>
            <a:pPr lvl="2"/>
            <a:r>
              <a:rPr lang="de-DE" dirty="0"/>
              <a:t>Lust und Motivation an internationaler Zusammenarbeit</a:t>
            </a:r>
          </a:p>
        </p:txBody>
      </p:sp>
    </p:spTree>
    <p:extLst>
      <p:ext uri="{BB962C8B-B14F-4D97-AF65-F5344CB8AC3E}">
        <p14:creationId xmlns:p14="http://schemas.microsoft.com/office/powerpoint/2010/main" val="839003754"/>
      </p:ext>
    </p:extLst>
  </p:cSld>
  <p:clrMapOvr>
    <a:masterClrMapping/>
  </p:clrMapOvr>
</p:sld>
</file>

<file path=ppt/theme/theme1.xml><?xml version="1.0" encoding="utf-8"?>
<a:theme xmlns:a="http://schemas.openxmlformats.org/drawingml/2006/main" name="Office">
  <a:themeElements>
    <a:clrScheme name="Vigil">
      <a:dk1>
        <a:srgbClr val="008080"/>
      </a:dk1>
      <a:lt1>
        <a:sysClr val="window" lastClr="FFFFFF"/>
      </a:lt1>
      <a:dk2>
        <a:srgbClr val="004040"/>
      </a:dk2>
      <a:lt2>
        <a:srgbClr val="E7E6E6"/>
      </a:lt2>
      <a:accent1>
        <a:srgbClr val="E2007A"/>
      </a:accent1>
      <a:accent2>
        <a:srgbClr val="00B0F0"/>
      </a:accent2>
      <a:accent3>
        <a:srgbClr val="FFFF00"/>
      </a:accent3>
      <a:accent4>
        <a:srgbClr val="00B050"/>
      </a:accent4>
      <a:accent5>
        <a:srgbClr val="FF0000"/>
      </a:accent5>
      <a:accent6>
        <a:srgbClr val="FFC000"/>
      </a:accent6>
      <a:hlink>
        <a:srgbClr val="FF0000"/>
      </a:hlink>
      <a:folHlink>
        <a:srgbClr val="0070C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igil - PPP Vorlage" id="{052FEC0F-FB9A-43AC-8B21-513283CF20F8}" vid="{5D8B3BE5-31A5-4B67-B7C3-F659F0C5FDEC}"/>
    </a:ext>
  </a:extLst>
</a:theme>
</file>

<file path=ppt/theme/theme2.xml><?xml version="1.0" encoding="utf-8"?>
<a:theme xmlns:a="http://schemas.openxmlformats.org/drawingml/2006/main" name="Universität Jena">
  <a:themeElements>
    <a:clrScheme name="Universität">
      <a:dk1>
        <a:srgbClr val="002F5D"/>
      </a:dk1>
      <a:lt1>
        <a:srgbClr val="FFFFFF"/>
      </a:lt1>
      <a:dk2>
        <a:srgbClr val="002F5D"/>
      </a:dk2>
      <a:lt2>
        <a:srgbClr val="FFFFFF"/>
      </a:lt2>
      <a:accent1>
        <a:srgbClr val="AE9A63"/>
      </a:accent1>
      <a:accent2>
        <a:srgbClr val="7682A5"/>
      </a:accent2>
      <a:accent3>
        <a:srgbClr val="8E98B7"/>
      </a:accent3>
      <a:accent4>
        <a:srgbClr val="FFFFFF"/>
      </a:accent4>
      <a:accent5>
        <a:srgbClr val="FFFFFF"/>
      </a:accent5>
      <a:accent6>
        <a:srgbClr val="FFFFFF"/>
      </a:accent6>
      <a:hlink>
        <a:srgbClr val="7682A5"/>
      </a:hlink>
      <a:folHlink>
        <a:srgbClr val="A8AFC8"/>
      </a:folHlink>
    </a:clrScheme>
    <a:fontScheme name="Universität">
      <a:majorFont>
        <a:latin typeface="Palatino nova Medium"/>
        <a:ea typeface=""/>
        <a:cs typeface=""/>
      </a:majorFont>
      <a:minorFont>
        <a:latin typeface="Roboto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8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1_Universität Jena">
  <a:themeElements>
    <a:clrScheme name="Universität">
      <a:dk1>
        <a:srgbClr val="002F5D"/>
      </a:dk1>
      <a:lt1>
        <a:srgbClr val="FFFFFF"/>
      </a:lt1>
      <a:dk2>
        <a:srgbClr val="002F5D"/>
      </a:dk2>
      <a:lt2>
        <a:srgbClr val="FFFFFF"/>
      </a:lt2>
      <a:accent1>
        <a:srgbClr val="AE9A63"/>
      </a:accent1>
      <a:accent2>
        <a:srgbClr val="7682A5"/>
      </a:accent2>
      <a:accent3>
        <a:srgbClr val="8E98B7"/>
      </a:accent3>
      <a:accent4>
        <a:srgbClr val="FFFFFF"/>
      </a:accent4>
      <a:accent5>
        <a:srgbClr val="FFFFFF"/>
      </a:accent5>
      <a:accent6>
        <a:srgbClr val="FFFFFF"/>
      </a:accent6>
      <a:hlink>
        <a:srgbClr val="7682A5"/>
      </a:hlink>
      <a:folHlink>
        <a:srgbClr val="A8AFC8"/>
      </a:folHlink>
    </a:clrScheme>
    <a:fontScheme name="Universität">
      <a:majorFont>
        <a:latin typeface="Palatino nova Medium"/>
        <a:ea typeface=""/>
        <a:cs typeface=""/>
      </a:majorFont>
      <a:minorFont>
        <a:latin typeface="Roboto Condensed"/>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alpha val="8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F28C4DC2E6C17C42B308236F0690A306" ma:contentTypeVersion="12" ma:contentTypeDescription="Ein neues Dokument erstellen." ma:contentTypeScope="" ma:versionID="7b394552840777190e6e090978c7fc02">
  <xsd:schema xmlns:xsd="http://www.w3.org/2001/XMLSchema" xmlns:xs="http://www.w3.org/2001/XMLSchema" xmlns:p="http://schemas.microsoft.com/office/2006/metadata/properties" xmlns:ns3="5ce41da9-6459-45c8-a872-effa833ee4d6" xmlns:ns4="bdc34d3c-6712-400b-941a-37dbcfeec3b2" targetNamespace="http://schemas.microsoft.com/office/2006/metadata/properties" ma:root="true" ma:fieldsID="510ce05a6d72b0fdf0d31471a1c51309" ns3:_="" ns4:_="">
    <xsd:import namespace="5ce41da9-6459-45c8-a872-effa833ee4d6"/>
    <xsd:import namespace="bdc34d3c-6712-400b-941a-37dbcfeec3b2"/>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GenerationTime" minOccurs="0"/>
                <xsd:element ref="ns3:MediaServiceEventHashCode" minOccurs="0"/>
                <xsd:element ref="ns3:MediaServiceOCR" minOccurs="0"/>
                <xsd:element ref="ns3:MediaServiceDateTaken"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e41da9-6459-45c8-a872-effa833ee4d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dc34d3c-6712-400b-941a-37dbcfeec3b2" elementFormDefault="qualified">
    <xsd:import namespace="http://schemas.microsoft.com/office/2006/documentManagement/types"/>
    <xsd:import namespace="http://schemas.microsoft.com/office/infopath/2007/PartnerControls"/>
    <xsd:element name="SharedWithUsers" ma:index="17"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Freigegeben für - Details" ma:internalName="SharedWithDetails" ma:readOnly="true">
      <xsd:simpleType>
        <xsd:restriction base="dms:Note">
          <xsd:maxLength value="255"/>
        </xsd:restriction>
      </xsd:simpleType>
    </xsd:element>
    <xsd:element name="SharingHintHash" ma:index="19" nillable="true" ma:displayName="Freigabehinweis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781372D-CD0B-4D26-A831-81FBC239FB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e41da9-6459-45c8-a872-effa833ee4d6"/>
    <ds:schemaRef ds:uri="bdc34d3c-6712-400b-941a-37dbcfeec3b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D12F732-2DE4-43AB-A882-CACAE679E0DA}">
  <ds:schemaRefs>
    <ds:schemaRef ds:uri="http://schemas.microsoft.com/sharepoint/v3/contenttype/forms"/>
  </ds:schemaRefs>
</ds:datastoreItem>
</file>

<file path=customXml/itemProps3.xml><?xml version="1.0" encoding="utf-8"?>
<ds:datastoreItem xmlns:ds="http://schemas.openxmlformats.org/officeDocument/2006/customXml" ds:itemID="{122AB62E-C503-4E9A-AA67-F03F4A7FB498}">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5ce41da9-6459-45c8-a872-effa833ee4d6"/>
    <ds:schemaRef ds:uri="http://schemas.microsoft.com/office/2006/documentManagement/types"/>
    <ds:schemaRef ds:uri="http://purl.org/dc/terms/"/>
    <ds:schemaRef ds:uri="bdc34d3c-6712-400b-941a-37dbcfeec3b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Vigil_2</Template>
  <TotalTime>0</TotalTime>
  <Words>460</Words>
  <Application>Microsoft Office PowerPoint</Application>
  <PresentationFormat>Breitbild</PresentationFormat>
  <Paragraphs>86</Paragraphs>
  <Slides>11</Slides>
  <Notes>2</Notes>
  <HiddenSlides>0</HiddenSlides>
  <MMClips>0</MMClips>
  <ScaleCrop>false</ScaleCrop>
  <HeadingPairs>
    <vt:vector size="6" baseType="variant">
      <vt:variant>
        <vt:lpstr>Verwendete Schriftarten</vt:lpstr>
      </vt:variant>
      <vt:variant>
        <vt:i4>5</vt:i4>
      </vt:variant>
      <vt:variant>
        <vt:lpstr>Design</vt:lpstr>
      </vt:variant>
      <vt:variant>
        <vt:i4>3</vt:i4>
      </vt:variant>
      <vt:variant>
        <vt:lpstr>Folientitel</vt:lpstr>
      </vt:variant>
      <vt:variant>
        <vt:i4>11</vt:i4>
      </vt:variant>
    </vt:vector>
  </HeadingPairs>
  <TitlesOfParts>
    <vt:vector size="19" baseType="lpstr">
      <vt:lpstr>Arial</vt:lpstr>
      <vt:lpstr>Calibri</vt:lpstr>
      <vt:lpstr>Calibri Light</vt:lpstr>
      <vt:lpstr>Palatino Linotype</vt:lpstr>
      <vt:lpstr>Roboto Condensed</vt:lpstr>
      <vt:lpstr>Office</vt:lpstr>
      <vt:lpstr>Universität Jena</vt:lpstr>
      <vt:lpstr>1_Universität Jena</vt:lpstr>
      <vt:lpstr>PowerPoint-Präsentation</vt:lpstr>
      <vt:lpstr> Infoveranstaltung Megacities</vt:lpstr>
      <vt:lpstr>Megacities | Ein Planspiel zum interkulturellen Lernen</vt:lpstr>
      <vt:lpstr>Megacities | Worum es beim Planspiel geht</vt:lpstr>
      <vt:lpstr>Megacities | Teilnehmende Unis</vt:lpstr>
      <vt:lpstr>Megacities | Spielablauf</vt:lpstr>
      <vt:lpstr>Megacities | Virtuelle Spielumgebung</vt:lpstr>
      <vt:lpstr>Stimmen unserer Teilnehmenden</vt:lpstr>
      <vt:lpstr>Organisatorisches: </vt:lpstr>
      <vt:lpstr>Portfoliobegleitung</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Megacities und Bilangon</dc:title>
  <dc:creator>Interculture Laptop</dc:creator>
  <cp:lastModifiedBy>philipp.kramer</cp:lastModifiedBy>
  <cp:revision>10</cp:revision>
  <dcterms:created xsi:type="dcterms:W3CDTF">2021-09-14T10:07:51Z</dcterms:created>
  <dcterms:modified xsi:type="dcterms:W3CDTF">2021-10-07T12:39:15Z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0x010100F28C4DC2E6C17C42B308236F0690A306</vt:lpwstr>
  </property>
</Properties>
</file>