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Lst>
  <p:notesMasterIdLst>
    <p:notesMasterId r:id="rId22"/>
  </p:notesMasterIdLst>
  <p:handoutMasterIdLst>
    <p:handoutMasterId r:id="rId23"/>
  </p:handoutMasterIdLst>
  <p:sldIdLst>
    <p:sldId id="350" r:id="rId5"/>
    <p:sldId id="369" r:id="rId6"/>
    <p:sldId id="371" r:id="rId7"/>
    <p:sldId id="370" r:id="rId8"/>
    <p:sldId id="386" r:id="rId9"/>
    <p:sldId id="373" r:id="rId10"/>
    <p:sldId id="377" r:id="rId11"/>
    <p:sldId id="387" r:id="rId12"/>
    <p:sldId id="388" r:id="rId13"/>
    <p:sldId id="389" r:id="rId14"/>
    <p:sldId id="379" r:id="rId15"/>
    <p:sldId id="372" r:id="rId16"/>
    <p:sldId id="384" r:id="rId17"/>
    <p:sldId id="385" r:id="rId18"/>
    <p:sldId id="380" r:id="rId19"/>
    <p:sldId id="382" r:id="rId20"/>
    <p:sldId id="343" r:id="rId21"/>
  </p:sldIdLst>
  <p:sldSz cx="12192000" cy="6858000"/>
  <p:notesSz cx="6858000" cy="9144000"/>
  <p:defaultTextStyle>
    <a:defPPr rtl="0">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3"/>
  <p:cmAuthor id="5" name="alexandra.funk" initials="a" lastIdx="2" clrIdx="4">
    <p:extLst>
      <p:ext uri="{19B8F6BF-5375-455C-9EA6-DF929625EA0E}">
        <p15:presenceInfo xmlns:p15="http://schemas.microsoft.com/office/powerpoint/2012/main" userId="alexandra.fun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226" autoAdjust="0"/>
  </p:normalViewPr>
  <p:slideViewPr>
    <p:cSldViewPr snapToGrid="0">
      <p:cViewPr varScale="1">
        <p:scale>
          <a:sx n="46" d="100"/>
          <a:sy n="46" d="100"/>
        </p:scale>
        <p:origin x="43" y="85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96" d="100"/>
          <a:sy n="96" d="100"/>
        </p:scale>
        <p:origin x="28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95B66E5-15AA-4745-8A67-3CE257BEE3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de-DE"/>
          </a:p>
        </p:txBody>
      </p:sp>
      <p:sp>
        <p:nvSpPr>
          <p:cNvPr id="4" name="Fußzeilenplatzhalter 3">
            <a:extLst>
              <a:ext uri="{FF2B5EF4-FFF2-40B4-BE49-F238E27FC236}">
                <a16:creationId xmlns:a16="http://schemas.microsoft.com/office/drawing/2014/main" id="{AC844A45-21B3-834A-A491-E4E4B9DC11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de-DE"/>
          </a:p>
        </p:txBody>
      </p:sp>
      <p:sp>
        <p:nvSpPr>
          <p:cNvPr id="5" name="Foliennummernplatzhalter 4">
            <a:extLst>
              <a:ext uri="{FF2B5EF4-FFF2-40B4-BE49-F238E27FC236}">
                <a16:creationId xmlns:a16="http://schemas.microsoft.com/office/drawing/2014/main" id="{AC039FDB-18A0-074D-8BA3-A4C3DE896A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E6D13E5-4CEC-3A4A-8E5D-AFCEE7512EEC}" type="slidenum">
              <a:rPr lang="de-DE" smtClean="0"/>
              <a:t>‹Nr.›</a:t>
            </a:fld>
            <a:endParaRPr lang="de-DE"/>
          </a:p>
        </p:txBody>
      </p:sp>
    </p:spTree>
    <p:extLst>
      <p:ext uri="{BB962C8B-B14F-4D97-AF65-F5344CB8AC3E}">
        <p14:creationId xmlns:p14="http://schemas.microsoft.com/office/powerpoint/2010/main" val="26532284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de-DE" noProof="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45EC85A-1715-4E3C-9C76-574187326578}" type="datetime1">
              <a:rPr lang="de-DE" noProof="0" smtClean="0"/>
              <a:t>18.02.2021</a:t>
            </a:fld>
            <a:endParaRPr lang="de-DE" noProof="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de-DE" noProof="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de-DE" noProof="0"/>
              <a:t>Textmasterformate durch Klicken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de-DE" noProof="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89C7E07-3C67-C64C-8DA0-0404F6303970}" type="slidenum">
              <a:rPr lang="de-DE" noProof="0" smtClean="0"/>
              <a:t>‹Nr.›</a:t>
            </a:fld>
            <a:endParaRPr lang="de-DE" noProof="0"/>
          </a:p>
        </p:txBody>
      </p:sp>
    </p:spTree>
    <p:extLst>
      <p:ext uri="{BB962C8B-B14F-4D97-AF65-F5344CB8AC3E}">
        <p14:creationId xmlns:p14="http://schemas.microsoft.com/office/powerpoint/2010/main" val="40325283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rtl="0"/>
            <a:fld id="{A89C7E07-3C67-C64C-8DA0-0404F6303970}" type="slidenum">
              <a:rPr lang="de-DE" smtClean="0"/>
              <a:t>1</a:t>
            </a:fld>
            <a:endParaRPr lang="de-DE"/>
          </a:p>
        </p:txBody>
      </p:sp>
    </p:spTree>
    <p:extLst>
      <p:ext uri="{BB962C8B-B14F-4D97-AF65-F5344CB8AC3E}">
        <p14:creationId xmlns:p14="http://schemas.microsoft.com/office/powerpoint/2010/main" val="2119917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de-DE"/>
          </a:p>
        </p:txBody>
      </p:sp>
      <p:sp>
        <p:nvSpPr>
          <p:cNvPr id="4" name="Foliennummernplatzhalter 3"/>
          <p:cNvSpPr>
            <a:spLocks noGrp="1"/>
          </p:cNvSpPr>
          <p:nvPr>
            <p:ph type="sldNum" sz="quarter" idx="5"/>
          </p:nvPr>
        </p:nvSpPr>
        <p:spPr/>
        <p:txBody>
          <a:bodyPr rtlCol="0"/>
          <a:lstStyle/>
          <a:p>
            <a:pPr rtl="0"/>
            <a:fld id="{A89C7E07-3C67-C64C-8DA0-0404F6303970}" type="slidenum">
              <a:rPr lang="de-DE" smtClean="0"/>
              <a:t>17</a:t>
            </a:fld>
            <a:endParaRPr lang="de-DE"/>
          </a:p>
        </p:txBody>
      </p:sp>
    </p:spTree>
    <p:extLst>
      <p:ext uri="{BB962C8B-B14F-4D97-AF65-F5344CB8AC3E}">
        <p14:creationId xmlns:p14="http://schemas.microsoft.com/office/powerpoint/2010/main" val="1823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B6987D-0137-DE42-B76B-FF621E808D90}"/>
              </a:ext>
            </a:extLst>
          </p:cNvPr>
          <p:cNvSpPr>
            <a:spLocks noGrp="1"/>
          </p:cNvSpPr>
          <p:nvPr>
            <p:ph type="ctrTitle"/>
          </p:nvPr>
        </p:nvSpPr>
        <p:spPr>
          <a:xfrm>
            <a:off x="6367054" y="2116182"/>
            <a:ext cx="5491571" cy="1514019"/>
          </a:xfrm>
          <a:prstGeom prst="rect">
            <a:avLst/>
          </a:prstGeom>
        </p:spPr>
        <p:txBody>
          <a:bodyPr lIns="0" tIns="0" rIns="0" bIns="0" rtlCol="0" anchor="b">
            <a:noAutofit/>
          </a:bodyPr>
          <a:lstStyle>
            <a:lvl1pPr algn="l">
              <a:defRPr sz="6000" b="1" i="0" spc="100" baseline="0">
                <a:solidFill>
                  <a:schemeClr val="bg1"/>
                </a:solidFill>
                <a:latin typeface="+mj-lt"/>
              </a:defRPr>
            </a:lvl1pPr>
          </a:lstStyle>
          <a:p>
            <a:pPr rtl="0"/>
            <a:r>
              <a:rPr lang="de-DE" noProof="0"/>
              <a:t>Mastertitelformat bearbeiten</a:t>
            </a:r>
            <a:endParaRPr lang="de-DE" noProof="0" dirty="0"/>
          </a:p>
        </p:txBody>
      </p:sp>
      <p:grpSp>
        <p:nvGrpSpPr>
          <p:cNvPr id="9" name="Gruppieren 8">
            <a:extLst>
              <a:ext uri="{FF2B5EF4-FFF2-40B4-BE49-F238E27FC236}">
                <a16:creationId xmlns:a16="http://schemas.microsoft.com/office/drawing/2014/main" id="{C26C18C3-ED25-DD4B-BA72-24932D54DE37}"/>
              </a:ext>
            </a:extLst>
          </p:cNvPr>
          <p:cNvGrpSpPr>
            <a:grpSpLocks/>
          </p:cNvGrpSpPr>
          <p:nvPr userDrawn="1"/>
        </p:nvGrpSpPr>
        <p:grpSpPr bwMode="auto">
          <a:xfrm>
            <a:off x="1" y="758752"/>
            <a:ext cx="6099248" cy="6099248"/>
            <a:chOff x="0" y="12289"/>
            <a:chExt cx="3550" cy="3551"/>
          </a:xfrm>
        </p:grpSpPr>
        <p:sp>
          <p:nvSpPr>
            <p:cNvPr id="10" name="Freihandform 9">
              <a:extLst>
                <a:ext uri="{FF2B5EF4-FFF2-40B4-BE49-F238E27FC236}">
                  <a16:creationId xmlns:a16="http://schemas.microsoft.com/office/drawing/2014/main" id="{C07CC263-2515-F147-8CC5-F8E9FF9FA8E4}"/>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1" name="Freihandform 10">
              <a:extLst>
                <a:ext uri="{FF2B5EF4-FFF2-40B4-BE49-F238E27FC236}">
                  <a16:creationId xmlns:a16="http://schemas.microsoft.com/office/drawing/2014/main" id="{43B40037-7481-524B-8685-404D965690F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2" name="Freihandform 11">
              <a:extLst>
                <a:ext uri="{FF2B5EF4-FFF2-40B4-BE49-F238E27FC236}">
                  <a16:creationId xmlns:a16="http://schemas.microsoft.com/office/drawing/2014/main" id="{7B759713-8408-EE47-9394-3DA6F5E4B62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18" name="Textplatzhalter 29">
            <a:extLst>
              <a:ext uri="{FF2B5EF4-FFF2-40B4-BE49-F238E27FC236}">
                <a16:creationId xmlns:a16="http://schemas.microsoft.com/office/drawing/2014/main" id="{276A9CD7-E675-3048-86D3-3546A2F6B456}"/>
              </a:ext>
            </a:extLst>
          </p:cNvPr>
          <p:cNvSpPr>
            <a:spLocks noGrp="1"/>
          </p:cNvSpPr>
          <p:nvPr>
            <p:ph type="body" sz="quarter" idx="11"/>
          </p:nvPr>
        </p:nvSpPr>
        <p:spPr>
          <a:xfrm>
            <a:off x="6367055" y="4549553"/>
            <a:ext cx="5491570" cy="953337"/>
          </a:xfrm>
        </p:spPr>
        <p:txBody>
          <a:bodyPr lIns="0" tIns="0" rIns="0" bIns="0" rtlCol="0">
            <a:noAutofit/>
          </a:bodyPr>
          <a:lstStyle>
            <a:lvl1pPr marL="0" indent="0">
              <a:buNone/>
              <a:defRPr sz="1800" b="0" i="0">
                <a:solidFill>
                  <a:schemeClr val="tx2"/>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cxnSp>
        <p:nvCxnSpPr>
          <p:cNvPr id="13" name="Gerader Verbinder 12">
            <a:extLst>
              <a:ext uri="{FF2B5EF4-FFF2-40B4-BE49-F238E27FC236}">
                <a16:creationId xmlns:a16="http://schemas.microsoft.com/office/drawing/2014/main" id="{A69706A2-3726-FE4E-B923-E75D48597816}"/>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2710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Spalten">
    <p:bg>
      <p:bgPr>
        <a:solidFill>
          <a:schemeClr val="tx1"/>
        </a:solidFill>
        <a:effectLst/>
      </p:bgPr>
    </p:bg>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BDEF3328-825B-3946-8472-DB93D6A32867}"/>
              </a:ext>
            </a:extLst>
          </p:cNvPr>
          <p:cNvGrpSpPr>
            <a:grpSpLocks/>
          </p:cNvGrpSpPr>
          <p:nvPr userDrawn="1"/>
        </p:nvGrpSpPr>
        <p:grpSpPr bwMode="auto">
          <a:xfrm rot="16200000" flipV="1">
            <a:off x="0" y="3900132"/>
            <a:ext cx="2959226" cy="2959226"/>
            <a:chOff x="0" y="12289"/>
            <a:chExt cx="3550" cy="3551"/>
          </a:xfrm>
        </p:grpSpPr>
        <p:sp>
          <p:nvSpPr>
            <p:cNvPr id="20" name="Freihandform 19">
              <a:extLst>
                <a:ext uri="{FF2B5EF4-FFF2-40B4-BE49-F238E27FC236}">
                  <a16:creationId xmlns:a16="http://schemas.microsoft.com/office/drawing/2014/main" id="{4E4E09DF-AF21-0E4A-9838-14DFBFFED7D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1" name="Freihandform 20">
              <a:extLst>
                <a:ext uri="{FF2B5EF4-FFF2-40B4-BE49-F238E27FC236}">
                  <a16:creationId xmlns:a16="http://schemas.microsoft.com/office/drawing/2014/main" id="{653F54AE-9BC1-3A45-A129-4028EADE406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2" name="Freihandform 21">
              <a:extLst>
                <a:ext uri="{FF2B5EF4-FFF2-40B4-BE49-F238E27FC236}">
                  <a16:creationId xmlns:a16="http://schemas.microsoft.com/office/drawing/2014/main" id="{254F6D22-4944-974A-999E-F9E22F15952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de-DE" noProof="0"/>
              <a:t>Mastertitelformat bearbeiten</a:t>
            </a:r>
            <a:endParaRPr lang="de-DE" noProof="0" dirty="0"/>
          </a:p>
        </p:txBody>
      </p:sp>
      <p:cxnSp>
        <p:nvCxnSpPr>
          <p:cNvPr id="33" name="Gerader Verbinde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platzhalter 2">
            <a:extLst>
              <a:ext uri="{FF2B5EF4-FFF2-40B4-BE49-F238E27FC236}">
                <a16:creationId xmlns:a16="http://schemas.microsoft.com/office/drawing/2014/main" id="{A6147D10-E7D7-8F40-AF69-726398729333}"/>
              </a:ext>
            </a:extLst>
          </p:cNvPr>
          <p:cNvSpPr>
            <a:spLocks noGrp="1"/>
          </p:cNvSpPr>
          <p:nvPr>
            <p:ph type="body" idx="1"/>
          </p:nvPr>
        </p:nvSpPr>
        <p:spPr>
          <a:xfrm>
            <a:off x="964023" y="2300984"/>
            <a:ext cx="4827178"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de-DE" noProof="0"/>
              <a:t>Mastertextformat bearbeiten</a:t>
            </a:r>
          </a:p>
        </p:txBody>
      </p:sp>
      <p:sp>
        <p:nvSpPr>
          <p:cNvPr id="25" name="Textplatzhalter 2">
            <a:extLst>
              <a:ext uri="{FF2B5EF4-FFF2-40B4-BE49-F238E27FC236}">
                <a16:creationId xmlns:a16="http://schemas.microsoft.com/office/drawing/2014/main" id="{3A0EE708-F36B-444B-9A8B-D48D69535E45}"/>
              </a:ext>
            </a:extLst>
          </p:cNvPr>
          <p:cNvSpPr>
            <a:spLocks noGrp="1"/>
          </p:cNvSpPr>
          <p:nvPr>
            <p:ph type="body" idx="10"/>
          </p:nvPr>
        </p:nvSpPr>
        <p:spPr>
          <a:xfrm>
            <a:off x="6362700" y="2300984"/>
            <a:ext cx="4764829"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de-DE" noProof="0"/>
              <a:t>Mastertextformat bearbeiten</a:t>
            </a:r>
          </a:p>
        </p:txBody>
      </p:sp>
      <p:sp>
        <p:nvSpPr>
          <p:cNvPr id="27" name="Inhaltsplatzhalter 3">
            <a:extLst>
              <a:ext uri="{FF2B5EF4-FFF2-40B4-BE49-F238E27FC236}">
                <a16:creationId xmlns:a16="http://schemas.microsoft.com/office/drawing/2014/main" id="{E81957B7-CEA6-A446-A203-471CF9A57FFD}"/>
              </a:ext>
            </a:extLst>
          </p:cNvPr>
          <p:cNvSpPr>
            <a:spLocks noGrp="1"/>
          </p:cNvSpPr>
          <p:nvPr>
            <p:ph sz="half" idx="2"/>
          </p:nvPr>
        </p:nvSpPr>
        <p:spPr>
          <a:xfrm>
            <a:off x="964023" y="2799146"/>
            <a:ext cx="482717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de-DE" noProof="0"/>
              <a:t>Mastertextformat bearbeiten</a:t>
            </a:r>
          </a:p>
        </p:txBody>
      </p:sp>
      <p:sp>
        <p:nvSpPr>
          <p:cNvPr id="28" name="Inhaltsplatzhalter 3">
            <a:extLst>
              <a:ext uri="{FF2B5EF4-FFF2-40B4-BE49-F238E27FC236}">
                <a16:creationId xmlns:a16="http://schemas.microsoft.com/office/drawing/2014/main" id="{E40D4044-0F7B-0647-BAB5-16B23EBD9ECD}"/>
              </a:ext>
            </a:extLst>
          </p:cNvPr>
          <p:cNvSpPr>
            <a:spLocks noGrp="1"/>
          </p:cNvSpPr>
          <p:nvPr>
            <p:ph sz="half" idx="13"/>
          </p:nvPr>
        </p:nvSpPr>
        <p:spPr>
          <a:xfrm>
            <a:off x="6362700" y="2799146"/>
            <a:ext cx="4756241"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de-DE" noProof="0"/>
              <a:t>Mastertextformat bearbeiten</a:t>
            </a:r>
          </a:p>
        </p:txBody>
      </p:sp>
      <p:cxnSp>
        <p:nvCxnSpPr>
          <p:cNvPr id="15" name="Gerader Verbinder 14">
            <a:extLst>
              <a:ext uri="{FF2B5EF4-FFF2-40B4-BE49-F238E27FC236}">
                <a16:creationId xmlns:a16="http://schemas.microsoft.com/office/drawing/2014/main" id="{ED51C063-0222-064B-8A2E-485FE9EAC10D}"/>
              </a:ext>
            </a:extLst>
          </p:cNvPr>
          <p:cNvCxnSpPr>
            <a:cxnSpLocks/>
          </p:cNvCxnSpPr>
          <p:nvPr userDrawn="1"/>
        </p:nvCxnSpPr>
        <p:spPr>
          <a:xfrm>
            <a:off x="63627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umsplatzhalter 1">
            <a:extLst>
              <a:ext uri="{FF2B5EF4-FFF2-40B4-BE49-F238E27FC236}">
                <a16:creationId xmlns:a16="http://schemas.microsoft.com/office/drawing/2014/main" id="{4914D182-A7DD-4F7B-B207-262854316EDA}"/>
              </a:ext>
            </a:extLst>
          </p:cNvPr>
          <p:cNvSpPr>
            <a:spLocks noGrp="1"/>
          </p:cNvSpPr>
          <p:nvPr>
            <p:ph type="dt" sz="half" idx="14"/>
          </p:nvPr>
        </p:nvSpPr>
        <p:spPr/>
        <p:txBody>
          <a:bodyPr rtlCol="0"/>
          <a:lstStyle/>
          <a:p>
            <a:pPr rtl="0"/>
            <a:fld id="{DF906D89-C7A0-4006-838C-E006FA6B5FAA}" type="datetime4">
              <a:rPr lang="de-DE" noProof="0" smtClean="0">
                <a:latin typeface="+mn-lt"/>
              </a:rPr>
              <a:t>18. Februar 2021</a:t>
            </a:fld>
            <a:endParaRPr lang="de-DE" noProof="0" dirty="0">
              <a:latin typeface="+mn-lt"/>
            </a:endParaRPr>
          </a:p>
        </p:txBody>
      </p:sp>
      <p:sp>
        <p:nvSpPr>
          <p:cNvPr id="3" name="Fußzeilenplatzhalter 2">
            <a:extLst>
              <a:ext uri="{FF2B5EF4-FFF2-40B4-BE49-F238E27FC236}">
                <a16:creationId xmlns:a16="http://schemas.microsoft.com/office/drawing/2014/main" id="{10B29252-5D0B-4B9D-9FBD-8EC0929FE096}"/>
              </a:ext>
            </a:extLst>
          </p:cNvPr>
          <p:cNvSpPr>
            <a:spLocks noGrp="1"/>
          </p:cNvSpPr>
          <p:nvPr>
            <p:ph type="ftr" sz="quarter" idx="15"/>
          </p:nvPr>
        </p:nvSpPr>
        <p:spPr/>
        <p:txBody>
          <a:bodyPr rtlCol="0"/>
          <a:lstStyle/>
          <a:p>
            <a:pPr rtl="0"/>
            <a:r>
              <a:rPr lang="de-DE" noProof="0" dirty="0"/>
              <a:t>Jahresbericht</a:t>
            </a:r>
            <a:endParaRPr lang="de-DE" b="0" noProof="0" dirty="0"/>
          </a:p>
        </p:txBody>
      </p:sp>
      <p:sp>
        <p:nvSpPr>
          <p:cNvPr id="4" name="Foliennummernplatzhalter 3">
            <a:extLst>
              <a:ext uri="{FF2B5EF4-FFF2-40B4-BE49-F238E27FC236}">
                <a16:creationId xmlns:a16="http://schemas.microsoft.com/office/drawing/2014/main" id="{5BB4FEF6-E217-4110-BBF5-C4B77ADC8457}"/>
              </a:ext>
            </a:extLst>
          </p:cNvPr>
          <p:cNvSpPr>
            <a:spLocks noGrp="1"/>
          </p:cNvSpPr>
          <p:nvPr>
            <p:ph type="sldNum" sz="quarter" idx="16"/>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25504253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Spalten">
    <p:bg>
      <p:bgPr>
        <a:solidFill>
          <a:schemeClr val="tx1"/>
        </a:solidFill>
        <a:effectLst/>
      </p:bgPr>
    </p:bg>
    <p:spTree>
      <p:nvGrpSpPr>
        <p:cNvPr id="1" name=""/>
        <p:cNvGrpSpPr/>
        <p:nvPr/>
      </p:nvGrpSpPr>
      <p:grpSpPr>
        <a:xfrm>
          <a:off x="0" y="0"/>
          <a:ext cx="0" cy="0"/>
          <a:chOff x="0" y="0"/>
          <a:chExt cx="0" cy="0"/>
        </a:xfrm>
      </p:grpSpPr>
      <p:grpSp>
        <p:nvGrpSpPr>
          <p:cNvPr id="37" name="Gruppieren 36">
            <a:extLst>
              <a:ext uri="{FF2B5EF4-FFF2-40B4-BE49-F238E27FC236}">
                <a16:creationId xmlns:a16="http://schemas.microsoft.com/office/drawing/2014/main" id="{868B08E5-2F7C-7749-8BDF-386EAF974BB0}"/>
              </a:ext>
            </a:extLst>
          </p:cNvPr>
          <p:cNvGrpSpPr>
            <a:grpSpLocks/>
          </p:cNvGrpSpPr>
          <p:nvPr userDrawn="1"/>
        </p:nvGrpSpPr>
        <p:grpSpPr bwMode="auto">
          <a:xfrm rot="16200000" flipV="1">
            <a:off x="0" y="3900132"/>
            <a:ext cx="2959226" cy="2959226"/>
            <a:chOff x="0" y="12289"/>
            <a:chExt cx="3550" cy="3551"/>
          </a:xfrm>
        </p:grpSpPr>
        <p:sp>
          <p:nvSpPr>
            <p:cNvPr id="38" name="Freihandform 37">
              <a:extLst>
                <a:ext uri="{FF2B5EF4-FFF2-40B4-BE49-F238E27FC236}">
                  <a16:creationId xmlns:a16="http://schemas.microsoft.com/office/drawing/2014/main" id="{F3E300C0-0B72-9048-9E16-2166E1A88FE2}"/>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9" name="Freihandform 38">
              <a:extLst>
                <a:ext uri="{FF2B5EF4-FFF2-40B4-BE49-F238E27FC236}">
                  <a16:creationId xmlns:a16="http://schemas.microsoft.com/office/drawing/2014/main" id="{E4AA520D-9D51-3A42-B9B1-DF72169BC8DB}"/>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40" name="Freihandform 39">
              <a:extLst>
                <a:ext uri="{FF2B5EF4-FFF2-40B4-BE49-F238E27FC236}">
                  <a16:creationId xmlns:a16="http://schemas.microsoft.com/office/drawing/2014/main" id="{D5F2735E-137C-DB47-AEF0-EFC871A3237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de-DE" noProof="0"/>
              <a:t>Mastertitelformat bearbeiten</a:t>
            </a:r>
            <a:endParaRPr lang="de-DE" noProof="0" dirty="0"/>
          </a:p>
        </p:txBody>
      </p:sp>
      <p:cxnSp>
        <p:nvCxnSpPr>
          <p:cNvPr id="33" name="Gerader Verbinde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platzhalter 2">
            <a:extLst>
              <a:ext uri="{FF2B5EF4-FFF2-40B4-BE49-F238E27FC236}">
                <a16:creationId xmlns:a16="http://schemas.microsoft.com/office/drawing/2014/main" id="{A6147D10-E7D7-8F40-AF69-726398729333}"/>
              </a:ext>
            </a:extLst>
          </p:cNvPr>
          <p:cNvSpPr>
            <a:spLocks noGrp="1"/>
          </p:cNvSpPr>
          <p:nvPr>
            <p:ph type="body" idx="1"/>
          </p:nvPr>
        </p:nvSpPr>
        <p:spPr>
          <a:xfrm>
            <a:off x="952500"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de-DE" noProof="0"/>
              <a:t>Mastertextformat bearbeiten</a:t>
            </a:r>
          </a:p>
        </p:txBody>
      </p:sp>
      <p:sp>
        <p:nvSpPr>
          <p:cNvPr id="27" name="Inhaltsplatzhalter 3">
            <a:extLst>
              <a:ext uri="{FF2B5EF4-FFF2-40B4-BE49-F238E27FC236}">
                <a16:creationId xmlns:a16="http://schemas.microsoft.com/office/drawing/2014/main" id="{E81957B7-CEA6-A446-A203-471CF9A57FFD}"/>
              </a:ext>
            </a:extLst>
          </p:cNvPr>
          <p:cNvSpPr>
            <a:spLocks noGrp="1"/>
          </p:cNvSpPr>
          <p:nvPr>
            <p:ph sz="half" idx="2"/>
          </p:nvPr>
        </p:nvSpPr>
        <p:spPr>
          <a:xfrm>
            <a:off x="952500"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de-DE" noProof="0"/>
              <a:t>Mastertextformat bearbeiten</a:t>
            </a:r>
          </a:p>
        </p:txBody>
      </p:sp>
      <p:sp>
        <p:nvSpPr>
          <p:cNvPr id="20" name="Textplatzhalter 2">
            <a:extLst>
              <a:ext uri="{FF2B5EF4-FFF2-40B4-BE49-F238E27FC236}">
                <a16:creationId xmlns:a16="http://schemas.microsoft.com/office/drawing/2014/main" id="{057DFE0A-61D9-1B48-8196-EA94D04685DD}"/>
              </a:ext>
            </a:extLst>
          </p:cNvPr>
          <p:cNvSpPr>
            <a:spLocks noGrp="1"/>
          </p:cNvSpPr>
          <p:nvPr>
            <p:ph type="body" idx="10"/>
          </p:nvPr>
        </p:nvSpPr>
        <p:spPr>
          <a:xfrm>
            <a:off x="4569372"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de-DE" noProof="0"/>
              <a:t>Mastertextformat bearbeiten</a:t>
            </a:r>
          </a:p>
        </p:txBody>
      </p:sp>
      <p:sp>
        <p:nvSpPr>
          <p:cNvPr id="21" name="Inhaltsplatzhalter 3">
            <a:extLst>
              <a:ext uri="{FF2B5EF4-FFF2-40B4-BE49-F238E27FC236}">
                <a16:creationId xmlns:a16="http://schemas.microsoft.com/office/drawing/2014/main" id="{C946754A-F105-644E-99A4-DC80B9944243}"/>
              </a:ext>
            </a:extLst>
          </p:cNvPr>
          <p:cNvSpPr>
            <a:spLocks noGrp="1"/>
          </p:cNvSpPr>
          <p:nvPr>
            <p:ph sz="half" idx="11"/>
          </p:nvPr>
        </p:nvSpPr>
        <p:spPr>
          <a:xfrm>
            <a:off x="4569372" y="2799146"/>
            <a:ext cx="305062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de-DE" noProof="0"/>
              <a:t>Mastertextformat bearbeiten</a:t>
            </a:r>
          </a:p>
        </p:txBody>
      </p:sp>
      <p:sp>
        <p:nvSpPr>
          <p:cNvPr id="22" name="Textplatzhalter 2">
            <a:extLst>
              <a:ext uri="{FF2B5EF4-FFF2-40B4-BE49-F238E27FC236}">
                <a16:creationId xmlns:a16="http://schemas.microsoft.com/office/drawing/2014/main" id="{368648FC-FC9A-5645-8F0C-390FFFAE180D}"/>
              </a:ext>
            </a:extLst>
          </p:cNvPr>
          <p:cNvSpPr>
            <a:spLocks noGrp="1"/>
          </p:cNvSpPr>
          <p:nvPr>
            <p:ph type="body" idx="12"/>
          </p:nvPr>
        </p:nvSpPr>
        <p:spPr>
          <a:xfrm>
            <a:off x="8187017"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de-DE" noProof="0"/>
              <a:t>Mastertextformat bearbeiten</a:t>
            </a:r>
          </a:p>
        </p:txBody>
      </p:sp>
      <p:sp>
        <p:nvSpPr>
          <p:cNvPr id="24" name="Inhaltsplatzhalter 3">
            <a:extLst>
              <a:ext uri="{FF2B5EF4-FFF2-40B4-BE49-F238E27FC236}">
                <a16:creationId xmlns:a16="http://schemas.microsoft.com/office/drawing/2014/main" id="{BBB849DC-B114-D145-9879-4FE0688BF57E}"/>
              </a:ext>
            </a:extLst>
          </p:cNvPr>
          <p:cNvSpPr>
            <a:spLocks noGrp="1"/>
          </p:cNvSpPr>
          <p:nvPr>
            <p:ph sz="half" idx="13"/>
          </p:nvPr>
        </p:nvSpPr>
        <p:spPr>
          <a:xfrm>
            <a:off x="8187017"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de-DE" noProof="0"/>
              <a:t>Mastertextformat bearbeiten</a:t>
            </a:r>
          </a:p>
        </p:txBody>
      </p:sp>
      <p:cxnSp>
        <p:nvCxnSpPr>
          <p:cNvPr id="26" name="Gerader Verbinder 25">
            <a:extLst>
              <a:ext uri="{FF2B5EF4-FFF2-40B4-BE49-F238E27FC236}">
                <a16:creationId xmlns:a16="http://schemas.microsoft.com/office/drawing/2014/main" id="{9F0C4CE5-5F02-B143-8FD1-1B235D270DAC}"/>
              </a:ext>
            </a:extLst>
          </p:cNvPr>
          <p:cNvCxnSpPr>
            <a:cxnSpLocks/>
          </p:cNvCxnSpPr>
          <p:nvPr userDrawn="1"/>
        </p:nvCxnSpPr>
        <p:spPr>
          <a:xfrm>
            <a:off x="4569372"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cxnSp>
        <p:nvCxnSpPr>
          <p:cNvPr id="28" name="Gerader Verbinder 27">
            <a:extLst>
              <a:ext uri="{FF2B5EF4-FFF2-40B4-BE49-F238E27FC236}">
                <a16:creationId xmlns:a16="http://schemas.microsoft.com/office/drawing/2014/main" id="{289A8C14-DB28-F34E-8098-168D4C75AF23}"/>
              </a:ext>
            </a:extLst>
          </p:cNvPr>
          <p:cNvCxnSpPr>
            <a:cxnSpLocks/>
          </p:cNvCxnSpPr>
          <p:nvPr userDrawn="1"/>
        </p:nvCxnSpPr>
        <p:spPr>
          <a:xfrm>
            <a:off x="8187017"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umsplatzhalter 1">
            <a:extLst>
              <a:ext uri="{FF2B5EF4-FFF2-40B4-BE49-F238E27FC236}">
                <a16:creationId xmlns:a16="http://schemas.microsoft.com/office/drawing/2014/main" id="{F0FA07F3-F8E4-4505-85EC-22734AC68792}"/>
              </a:ext>
            </a:extLst>
          </p:cNvPr>
          <p:cNvSpPr>
            <a:spLocks noGrp="1"/>
          </p:cNvSpPr>
          <p:nvPr>
            <p:ph type="dt" sz="half" idx="14"/>
          </p:nvPr>
        </p:nvSpPr>
        <p:spPr/>
        <p:txBody>
          <a:bodyPr rtlCol="0"/>
          <a:lstStyle/>
          <a:p>
            <a:pPr rtl="0"/>
            <a:fld id="{8B06C608-88DB-4A46-92B6-773F3485F724}" type="datetime4">
              <a:rPr lang="de-DE" noProof="0" smtClean="0">
                <a:latin typeface="+mn-lt"/>
              </a:rPr>
              <a:t>18. Februar 2021</a:t>
            </a:fld>
            <a:endParaRPr lang="de-DE" noProof="0" dirty="0">
              <a:latin typeface="+mn-lt"/>
            </a:endParaRPr>
          </a:p>
        </p:txBody>
      </p:sp>
      <p:sp>
        <p:nvSpPr>
          <p:cNvPr id="3" name="Fußzeilenplatzhalter 2">
            <a:extLst>
              <a:ext uri="{FF2B5EF4-FFF2-40B4-BE49-F238E27FC236}">
                <a16:creationId xmlns:a16="http://schemas.microsoft.com/office/drawing/2014/main" id="{D5165D22-FEF5-4F30-8822-5D2378806A9B}"/>
              </a:ext>
            </a:extLst>
          </p:cNvPr>
          <p:cNvSpPr>
            <a:spLocks noGrp="1"/>
          </p:cNvSpPr>
          <p:nvPr>
            <p:ph type="ftr" sz="quarter" idx="15"/>
          </p:nvPr>
        </p:nvSpPr>
        <p:spPr/>
        <p:txBody>
          <a:bodyPr rtlCol="0"/>
          <a:lstStyle/>
          <a:p>
            <a:pPr rtl="0"/>
            <a:r>
              <a:rPr lang="de-DE" noProof="0" dirty="0"/>
              <a:t>Jahresbericht</a:t>
            </a:r>
            <a:endParaRPr lang="de-DE" b="0" noProof="0" dirty="0"/>
          </a:p>
        </p:txBody>
      </p:sp>
      <p:sp>
        <p:nvSpPr>
          <p:cNvPr id="4" name="Foliennummernplatzhalter 3">
            <a:extLst>
              <a:ext uri="{FF2B5EF4-FFF2-40B4-BE49-F238E27FC236}">
                <a16:creationId xmlns:a16="http://schemas.microsoft.com/office/drawing/2014/main" id="{1540F86B-3DA3-4708-AAF5-387BA115C415}"/>
              </a:ext>
            </a:extLst>
          </p:cNvPr>
          <p:cNvSpPr>
            <a:spLocks noGrp="1"/>
          </p:cNvSpPr>
          <p:nvPr>
            <p:ph type="sldNum" sz="quarter" idx="16"/>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422794871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520" userDrawn="1">
          <p15:clr>
            <a:srgbClr val="FBAE40"/>
          </p15:clr>
        </p15:guide>
        <p15:guide id="4" pos="5160" userDrawn="1">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4800" userDrawn="1">
          <p15:clr>
            <a:srgbClr val="FBAE40"/>
          </p15:clr>
        </p15:guide>
        <p15:guide id="11" pos="2880" userDrawn="1">
          <p15:clr>
            <a:srgbClr val="FBAE40"/>
          </p15:clr>
        </p15:guide>
        <p15:guide id="12" orient="horz" pos="175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usammenfassung ">
    <p:bg>
      <p:bgPr>
        <a:solidFill>
          <a:schemeClr val="tx1"/>
        </a:solidFill>
        <a:effectLst/>
      </p:bgPr>
    </p:bg>
    <p:spTree>
      <p:nvGrpSpPr>
        <p:cNvPr id="1" name=""/>
        <p:cNvGrpSpPr/>
        <p:nvPr/>
      </p:nvGrpSpPr>
      <p:grpSpPr>
        <a:xfrm>
          <a:off x="0" y="0"/>
          <a:ext cx="0" cy="0"/>
          <a:chOff x="0" y="0"/>
          <a:chExt cx="0" cy="0"/>
        </a:xfrm>
      </p:grpSpPr>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de-DE" noProof="0"/>
              <a:t>Mastertitelformat bearbeiten</a:t>
            </a:r>
            <a:endParaRPr lang="de-DE" noProof="0" dirty="0"/>
          </a:p>
        </p:txBody>
      </p:sp>
      <p:cxnSp>
        <p:nvCxnSpPr>
          <p:cNvPr id="33" name="Gerader Verbinde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48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3" name="Textplatzhalter 2">
            <a:extLst>
              <a:ext uri="{FF2B5EF4-FFF2-40B4-BE49-F238E27FC236}">
                <a16:creationId xmlns:a16="http://schemas.microsoft.com/office/drawing/2014/main" id="{0DA8C895-11B9-EA40-B0F8-0F4FE9881512}"/>
              </a:ext>
            </a:extLst>
          </p:cNvPr>
          <p:cNvSpPr>
            <a:spLocks noGrp="1"/>
          </p:cNvSpPr>
          <p:nvPr>
            <p:ph type="body" sz="quarter" idx="10"/>
          </p:nvPr>
        </p:nvSpPr>
        <p:spPr>
          <a:xfrm>
            <a:off x="952500" y="2656904"/>
            <a:ext cx="4838700" cy="574318"/>
          </a:xfrm>
        </p:spPr>
        <p:txBody>
          <a:bodyPr rtlCol="0">
            <a:noAutofit/>
          </a:bodyPr>
          <a:lstStyle>
            <a:lvl1pPr marL="0" indent="0">
              <a:buNone/>
              <a:defRPr sz="1600">
                <a:latin typeface="+mn-lt"/>
              </a:defRPr>
            </a:lvl1pPr>
          </a:lstStyle>
          <a:p>
            <a:pPr lvl="0" rtl="0"/>
            <a:r>
              <a:rPr lang="de-DE" noProof="0"/>
              <a:t>Mastertextformat bearbeiten</a:t>
            </a:r>
          </a:p>
        </p:txBody>
      </p:sp>
      <p:grpSp>
        <p:nvGrpSpPr>
          <p:cNvPr id="15" name="Gruppieren 14">
            <a:extLst>
              <a:ext uri="{FF2B5EF4-FFF2-40B4-BE49-F238E27FC236}">
                <a16:creationId xmlns:a16="http://schemas.microsoft.com/office/drawing/2014/main" id="{C47A1EE0-4011-3749-B01C-FC489EEDF880}"/>
              </a:ext>
            </a:extLst>
          </p:cNvPr>
          <p:cNvGrpSpPr>
            <a:grpSpLocks/>
          </p:cNvGrpSpPr>
          <p:nvPr userDrawn="1"/>
        </p:nvGrpSpPr>
        <p:grpSpPr bwMode="auto">
          <a:xfrm rot="10800000">
            <a:off x="8870040" y="0"/>
            <a:ext cx="3325208" cy="3325208"/>
            <a:chOff x="0" y="12289"/>
            <a:chExt cx="3550" cy="3551"/>
          </a:xfrm>
        </p:grpSpPr>
        <p:sp>
          <p:nvSpPr>
            <p:cNvPr id="16" name="Freihandform 15">
              <a:extLst>
                <a:ext uri="{FF2B5EF4-FFF2-40B4-BE49-F238E27FC236}">
                  <a16:creationId xmlns:a16="http://schemas.microsoft.com/office/drawing/2014/main" id="{17EED68A-6660-2643-BBFB-B6AB92A7C22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7" name="Freihandform 16">
              <a:extLst>
                <a:ext uri="{FF2B5EF4-FFF2-40B4-BE49-F238E27FC236}">
                  <a16:creationId xmlns:a16="http://schemas.microsoft.com/office/drawing/2014/main" id="{BECF9FB8-F6C7-C54D-99F4-11FDF26D7F9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8" name="Freihandform 17">
              <a:extLst>
                <a:ext uri="{FF2B5EF4-FFF2-40B4-BE49-F238E27FC236}">
                  <a16:creationId xmlns:a16="http://schemas.microsoft.com/office/drawing/2014/main" id="{46C7C62D-7D3B-934C-AFF9-0F10E727B42E}"/>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4" name="Textplatzhalter 3">
            <a:extLst>
              <a:ext uri="{FF2B5EF4-FFF2-40B4-BE49-F238E27FC236}">
                <a16:creationId xmlns:a16="http://schemas.microsoft.com/office/drawing/2014/main" id="{FF85D552-3AFC-4D21-A944-9D41E128A96E}"/>
              </a:ext>
            </a:extLst>
          </p:cNvPr>
          <p:cNvSpPr>
            <a:spLocks noGrp="1"/>
          </p:cNvSpPr>
          <p:nvPr>
            <p:ph type="body" sz="quarter" idx="12"/>
          </p:nvPr>
        </p:nvSpPr>
        <p:spPr>
          <a:xfrm>
            <a:off x="952500"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de-DE" noProof="0"/>
              <a:t>Mastertextformat bearbeiten</a:t>
            </a:r>
          </a:p>
        </p:txBody>
      </p:sp>
      <p:sp>
        <p:nvSpPr>
          <p:cNvPr id="21" name="Textplatzhalter 2">
            <a:extLst>
              <a:ext uri="{FF2B5EF4-FFF2-40B4-BE49-F238E27FC236}">
                <a16:creationId xmlns:a16="http://schemas.microsoft.com/office/drawing/2014/main" id="{BE8C2EDB-9C70-49A2-865C-E5CD77D3E741}"/>
              </a:ext>
            </a:extLst>
          </p:cNvPr>
          <p:cNvSpPr>
            <a:spLocks noGrp="1"/>
          </p:cNvSpPr>
          <p:nvPr>
            <p:ph type="body" sz="quarter" idx="13"/>
          </p:nvPr>
        </p:nvSpPr>
        <p:spPr>
          <a:xfrm>
            <a:off x="953655" y="3841846"/>
            <a:ext cx="4838700" cy="636754"/>
          </a:xfrm>
        </p:spPr>
        <p:txBody>
          <a:bodyPr rtlCol="0">
            <a:noAutofit/>
          </a:bodyPr>
          <a:lstStyle>
            <a:lvl1pPr marL="0" indent="0">
              <a:buNone/>
              <a:defRPr sz="1600">
                <a:latin typeface="+mn-lt"/>
              </a:defRPr>
            </a:lvl1pPr>
          </a:lstStyle>
          <a:p>
            <a:pPr lvl="0" rtl="0"/>
            <a:r>
              <a:rPr lang="de-DE" noProof="0"/>
              <a:t>Mastertextformat bearbeiten</a:t>
            </a:r>
          </a:p>
        </p:txBody>
      </p:sp>
      <p:sp>
        <p:nvSpPr>
          <p:cNvPr id="22" name="Textplatzhalter 3">
            <a:extLst>
              <a:ext uri="{FF2B5EF4-FFF2-40B4-BE49-F238E27FC236}">
                <a16:creationId xmlns:a16="http://schemas.microsoft.com/office/drawing/2014/main" id="{EE50320A-D017-45C6-9986-94BC43911E98}"/>
              </a:ext>
            </a:extLst>
          </p:cNvPr>
          <p:cNvSpPr>
            <a:spLocks noGrp="1"/>
          </p:cNvSpPr>
          <p:nvPr>
            <p:ph type="body" sz="quarter" idx="14"/>
          </p:nvPr>
        </p:nvSpPr>
        <p:spPr>
          <a:xfrm>
            <a:off x="953655"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de-DE" noProof="0"/>
              <a:t>Mastertextformat bearbeiten</a:t>
            </a:r>
          </a:p>
        </p:txBody>
      </p:sp>
      <p:sp>
        <p:nvSpPr>
          <p:cNvPr id="23" name="Textplatzhalter 2">
            <a:extLst>
              <a:ext uri="{FF2B5EF4-FFF2-40B4-BE49-F238E27FC236}">
                <a16:creationId xmlns:a16="http://schemas.microsoft.com/office/drawing/2014/main" id="{673EB498-F5D2-4E15-990A-2AFA4A377CBB}"/>
              </a:ext>
            </a:extLst>
          </p:cNvPr>
          <p:cNvSpPr>
            <a:spLocks noGrp="1"/>
          </p:cNvSpPr>
          <p:nvPr>
            <p:ph type="body" sz="quarter" idx="15"/>
          </p:nvPr>
        </p:nvSpPr>
        <p:spPr>
          <a:xfrm>
            <a:off x="952500" y="5017901"/>
            <a:ext cx="4838700" cy="908340"/>
          </a:xfrm>
        </p:spPr>
        <p:txBody>
          <a:bodyPr rtlCol="0">
            <a:noAutofit/>
          </a:bodyPr>
          <a:lstStyle>
            <a:lvl1pPr marL="0" indent="0">
              <a:buNone/>
              <a:defRPr sz="1600">
                <a:latin typeface="+mn-lt"/>
              </a:defRPr>
            </a:lvl1pPr>
          </a:lstStyle>
          <a:p>
            <a:pPr lvl="0" rtl="0"/>
            <a:r>
              <a:rPr lang="de-DE" noProof="0"/>
              <a:t>Mastertextformat bearbeiten</a:t>
            </a:r>
          </a:p>
        </p:txBody>
      </p:sp>
      <p:sp>
        <p:nvSpPr>
          <p:cNvPr id="24" name="Textplatzhalter 3">
            <a:extLst>
              <a:ext uri="{FF2B5EF4-FFF2-40B4-BE49-F238E27FC236}">
                <a16:creationId xmlns:a16="http://schemas.microsoft.com/office/drawing/2014/main" id="{1F528150-326B-4BB3-AC38-7FC805DB6BA7}"/>
              </a:ext>
            </a:extLst>
          </p:cNvPr>
          <p:cNvSpPr>
            <a:spLocks noGrp="1"/>
          </p:cNvSpPr>
          <p:nvPr>
            <p:ph type="body" sz="quarter" idx="16"/>
          </p:nvPr>
        </p:nvSpPr>
        <p:spPr>
          <a:xfrm>
            <a:off x="952500" y="4646997"/>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de-DE" noProof="0"/>
              <a:t>Mastertextformat bearbeiten</a:t>
            </a:r>
          </a:p>
        </p:txBody>
      </p:sp>
      <p:sp>
        <p:nvSpPr>
          <p:cNvPr id="25" name="Textplatzhalter 2">
            <a:extLst>
              <a:ext uri="{FF2B5EF4-FFF2-40B4-BE49-F238E27FC236}">
                <a16:creationId xmlns:a16="http://schemas.microsoft.com/office/drawing/2014/main" id="{20EBEFF7-AECA-409B-9ACC-A63A168283BE}"/>
              </a:ext>
            </a:extLst>
          </p:cNvPr>
          <p:cNvSpPr>
            <a:spLocks noGrp="1"/>
          </p:cNvSpPr>
          <p:nvPr>
            <p:ph type="body" sz="quarter" idx="17"/>
          </p:nvPr>
        </p:nvSpPr>
        <p:spPr>
          <a:xfrm>
            <a:off x="6399647" y="2656904"/>
            <a:ext cx="4838700" cy="574318"/>
          </a:xfrm>
        </p:spPr>
        <p:txBody>
          <a:bodyPr rtlCol="0">
            <a:noAutofit/>
          </a:bodyPr>
          <a:lstStyle>
            <a:lvl1pPr marL="0" indent="0">
              <a:buNone/>
              <a:defRPr sz="1600">
                <a:latin typeface="+mn-lt"/>
              </a:defRPr>
            </a:lvl1pPr>
          </a:lstStyle>
          <a:p>
            <a:pPr lvl="0" rtl="0"/>
            <a:r>
              <a:rPr lang="de-DE" noProof="0"/>
              <a:t>Mastertextformat bearbeiten</a:t>
            </a:r>
          </a:p>
        </p:txBody>
      </p:sp>
      <p:sp>
        <p:nvSpPr>
          <p:cNvPr id="26" name="Textplatzhalter 3">
            <a:extLst>
              <a:ext uri="{FF2B5EF4-FFF2-40B4-BE49-F238E27FC236}">
                <a16:creationId xmlns:a16="http://schemas.microsoft.com/office/drawing/2014/main" id="{29E4D063-8666-4D7A-B8C8-2B9383F798E0}"/>
              </a:ext>
            </a:extLst>
          </p:cNvPr>
          <p:cNvSpPr>
            <a:spLocks noGrp="1"/>
          </p:cNvSpPr>
          <p:nvPr>
            <p:ph type="body" sz="quarter" idx="18"/>
          </p:nvPr>
        </p:nvSpPr>
        <p:spPr>
          <a:xfrm>
            <a:off x="6399647"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de-DE" noProof="0"/>
              <a:t>Mastertextformat bearbeiten</a:t>
            </a:r>
          </a:p>
        </p:txBody>
      </p:sp>
      <p:sp>
        <p:nvSpPr>
          <p:cNvPr id="27" name="Textplatzhalter 2">
            <a:extLst>
              <a:ext uri="{FF2B5EF4-FFF2-40B4-BE49-F238E27FC236}">
                <a16:creationId xmlns:a16="http://schemas.microsoft.com/office/drawing/2014/main" id="{4717B7CD-A4F9-444E-82B9-8914CB574887}"/>
              </a:ext>
            </a:extLst>
          </p:cNvPr>
          <p:cNvSpPr>
            <a:spLocks noGrp="1"/>
          </p:cNvSpPr>
          <p:nvPr>
            <p:ph type="body" sz="quarter" idx="19"/>
          </p:nvPr>
        </p:nvSpPr>
        <p:spPr>
          <a:xfrm>
            <a:off x="6399647" y="3841846"/>
            <a:ext cx="4838700" cy="908340"/>
          </a:xfrm>
        </p:spPr>
        <p:txBody>
          <a:bodyPr rtlCol="0">
            <a:noAutofit/>
          </a:bodyPr>
          <a:lstStyle>
            <a:lvl1pPr marL="0" indent="0">
              <a:buNone/>
              <a:defRPr sz="1600">
                <a:latin typeface="+mn-lt"/>
              </a:defRPr>
            </a:lvl1pPr>
          </a:lstStyle>
          <a:p>
            <a:pPr lvl="0" rtl="0"/>
            <a:r>
              <a:rPr lang="de-DE" noProof="0"/>
              <a:t>Mastertextformat bearbeiten</a:t>
            </a:r>
          </a:p>
        </p:txBody>
      </p:sp>
      <p:sp>
        <p:nvSpPr>
          <p:cNvPr id="28" name="Textplatzhalter 3">
            <a:extLst>
              <a:ext uri="{FF2B5EF4-FFF2-40B4-BE49-F238E27FC236}">
                <a16:creationId xmlns:a16="http://schemas.microsoft.com/office/drawing/2014/main" id="{2CF285B7-A950-4326-A4D5-F5D542D2D65B}"/>
              </a:ext>
            </a:extLst>
          </p:cNvPr>
          <p:cNvSpPr>
            <a:spLocks noGrp="1"/>
          </p:cNvSpPr>
          <p:nvPr>
            <p:ph type="body" sz="quarter" idx="20"/>
          </p:nvPr>
        </p:nvSpPr>
        <p:spPr>
          <a:xfrm>
            <a:off x="6399647"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de-DE" noProof="0"/>
              <a:t>Mastertextformat bearbeiten</a:t>
            </a:r>
          </a:p>
        </p:txBody>
      </p:sp>
      <p:sp>
        <p:nvSpPr>
          <p:cNvPr id="2" name="Datumsplatzhalter 1">
            <a:extLst>
              <a:ext uri="{FF2B5EF4-FFF2-40B4-BE49-F238E27FC236}">
                <a16:creationId xmlns:a16="http://schemas.microsoft.com/office/drawing/2014/main" id="{EC45E38A-5516-4C3E-88FC-0DCBD876054B}"/>
              </a:ext>
            </a:extLst>
          </p:cNvPr>
          <p:cNvSpPr>
            <a:spLocks noGrp="1"/>
          </p:cNvSpPr>
          <p:nvPr>
            <p:ph type="dt" sz="half" idx="21"/>
          </p:nvPr>
        </p:nvSpPr>
        <p:spPr/>
        <p:txBody>
          <a:bodyPr rtlCol="0"/>
          <a:lstStyle/>
          <a:p>
            <a:pPr rtl="0"/>
            <a:fld id="{6F89BB42-55A7-4CEE-9C9D-0DB51D9FAA93}" type="datetime4">
              <a:rPr lang="de-DE" noProof="0" smtClean="0">
                <a:latin typeface="+mn-lt"/>
              </a:rPr>
              <a:t>18. Februar 2021</a:t>
            </a:fld>
            <a:endParaRPr lang="de-DE" noProof="0" dirty="0">
              <a:latin typeface="+mn-lt"/>
            </a:endParaRPr>
          </a:p>
        </p:txBody>
      </p:sp>
      <p:sp>
        <p:nvSpPr>
          <p:cNvPr id="5" name="Fußzeilenplatzhalter 4">
            <a:extLst>
              <a:ext uri="{FF2B5EF4-FFF2-40B4-BE49-F238E27FC236}">
                <a16:creationId xmlns:a16="http://schemas.microsoft.com/office/drawing/2014/main" id="{14225273-038D-4F51-A093-83D80104F21A}"/>
              </a:ext>
            </a:extLst>
          </p:cNvPr>
          <p:cNvSpPr>
            <a:spLocks noGrp="1"/>
          </p:cNvSpPr>
          <p:nvPr>
            <p:ph type="ftr" sz="quarter" idx="22"/>
          </p:nvPr>
        </p:nvSpPr>
        <p:spPr/>
        <p:txBody>
          <a:bodyPr rtlCol="0"/>
          <a:lstStyle/>
          <a:p>
            <a:pPr rtl="0"/>
            <a:r>
              <a:rPr lang="de-DE" noProof="0" dirty="0"/>
              <a:t>Jahresbericht</a:t>
            </a:r>
            <a:endParaRPr lang="de-DE" b="0" noProof="0" dirty="0"/>
          </a:p>
        </p:txBody>
      </p:sp>
      <p:sp>
        <p:nvSpPr>
          <p:cNvPr id="6" name="Foliennummernplatzhalter 5">
            <a:extLst>
              <a:ext uri="{FF2B5EF4-FFF2-40B4-BE49-F238E27FC236}">
                <a16:creationId xmlns:a16="http://schemas.microsoft.com/office/drawing/2014/main" id="{C7F24E14-E0E0-44FA-A4AA-FA63A858730C}"/>
              </a:ext>
            </a:extLst>
          </p:cNvPr>
          <p:cNvSpPr>
            <a:spLocks noGrp="1"/>
          </p:cNvSpPr>
          <p:nvPr>
            <p:ph type="sldNum" sz="quarter" idx="23"/>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30601358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elen Dank!">
    <p:bg>
      <p:bgPr>
        <a:solidFill>
          <a:schemeClr val="tx1"/>
        </a:solidFill>
        <a:effectLst/>
      </p:bgPr>
    </p:bg>
    <p:spTree>
      <p:nvGrpSpPr>
        <p:cNvPr id="1" name=""/>
        <p:cNvGrpSpPr/>
        <p:nvPr/>
      </p:nvGrpSpPr>
      <p:grpSpPr>
        <a:xfrm>
          <a:off x="0" y="0"/>
          <a:ext cx="0" cy="0"/>
          <a:chOff x="0" y="0"/>
          <a:chExt cx="0" cy="0"/>
        </a:xfrm>
      </p:grpSpPr>
      <p:sp>
        <p:nvSpPr>
          <p:cNvPr id="16" name="Textplatzhalter 29">
            <a:extLst>
              <a:ext uri="{FF2B5EF4-FFF2-40B4-BE49-F238E27FC236}">
                <a16:creationId xmlns:a16="http://schemas.microsoft.com/office/drawing/2014/main" id="{BB778BC5-5409-574B-96E2-B45CDD940DF4}"/>
              </a:ext>
            </a:extLst>
          </p:cNvPr>
          <p:cNvSpPr>
            <a:spLocks noGrp="1"/>
          </p:cNvSpPr>
          <p:nvPr>
            <p:ph type="body" sz="quarter" idx="11"/>
          </p:nvPr>
        </p:nvSpPr>
        <p:spPr>
          <a:xfrm>
            <a:off x="6896100" y="5102063"/>
            <a:ext cx="4914900" cy="588795"/>
          </a:xfrm>
        </p:spPr>
        <p:txBody>
          <a:bodyPr lIns="0" tIns="0" rIns="0" bIns="0" rtlCol="0" anchor="b">
            <a:noAutofit/>
          </a:bodyPr>
          <a:lstStyle>
            <a:lvl1pPr marL="0" indent="0">
              <a:buNone/>
              <a:defRPr sz="1600" b="0" i="0">
                <a:solidFill>
                  <a:schemeClr val="tx2"/>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17" name="Untertitel 2">
            <a:extLst>
              <a:ext uri="{FF2B5EF4-FFF2-40B4-BE49-F238E27FC236}">
                <a16:creationId xmlns:a16="http://schemas.microsoft.com/office/drawing/2014/main" id="{32916F3A-28FA-9A4B-A780-0D687D932893}"/>
              </a:ext>
            </a:extLst>
          </p:cNvPr>
          <p:cNvSpPr>
            <a:spLocks noGrp="1"/>
          </p:cNvSpPr>
          <p:nvPr>
            <p:ph type="subTitle" idx="1"/>
          </p:nvPr>
        </p:nvSpPr>
        <p:spPr>
          <a:xfrm>
            <a:off x="6907623" y="3591098"/>
            <a:ext cx="4903377" cy="1057791"/>
          </a:xfrm>
        </p:spPr>
        <p:txBody>
          <a:bodyPr lIns="0" tIns="0" rIns="0" bIns="0" rtlCol="0">
            <a:normAutofit/>
          </a:bodyPr>
          <a:lstStyle>
            <a:lvl1pPr marL="0" indent="0" algn="l">
              <a:buNone/>
              <a:defRPr sz="1600" b="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de-DE" noProof="0"/>
              <a:t>Master-Untertitelformat bearbeiten</a:t>
            </a:r>
            <a:endParaRPr lang="de-DE" noProof="0" dirty="0"/>
          </a:p>
        </p:txBody>
      </p:sp>
      <p:sp>
        <p:nvSpPr>
          <p:cNvPr id="26" name="Titel 1">
            <a:extLst>
              <a:ext uri="{FF2B5EF4-FFF2-40B4-BE49-F238E27FC236}">
                <a16:creationId xmlns:a16="http://schemas.microsoft.com/office/drawing/2014/main" id="{E29321F6-59C5-6E4C-A846-6AD00848A444}"/>
              </a:ext>
            </a:extLst>
          </p:cNvPr>
          <p:cNvSpPr>
            <a:spLocks noGrp="1"/>
          </p:cNvSpPr>
          <p:nvPr>
            <p:ph type="title"/>
          </p:nvPr>
        </p:nvSpPr>
        <p:spPr>
          <a:xfrm>
            <a:off x="6907623" y="2173658"/>
            <a:ext cx="4903377" cy="610863"/>
          </a:xfrm>
          <a:prstGeom prst="rect">
            <a:avLst/>
          </a:prstGeom>
        </p:spPr>
        <p:txBody>
          <a:bodyPr lIns="0" tIns="0" rIns="0" bIns="0" rtlCol="0" anchor="b" anchorCtr="0">
            <a:normAutofit/>
          </a:bodyPr>
          <a:lstStyle>
            <a:lvl1pPr>
              <a:defRPr sz="4400" b="1" i="0">
                <a:latin typeface="+mj-lt"/>
              </a:defRPr>
            </a:lvl1pPr>
          </a:lstStyle>
          <a:p>
            <a:pPr rtl="0"/>
            <a:r>
              <a:rPr lang="de-DE" noProof="0"/>
              <a:t>Mastertitelformat bearbeiten</a:t>
            </a:r>
            <a:endParaRPr lang="de-DE" noProof="0" dirty="0"/>
          </a:p>
        </p:txBody>
      </p:sp>
      <p:cxnSp>
        <p:nvCxnSpPr>
          <p:cNvPr id="27" name="Gerader Verbinder 26">
            <a:extLst>
              <a:ext uri="{FF2B5EF4-FFF2-40B4-BE49-F238E27FC236}">
                <a16:creationId xmlns:a16="http://schemas.microsoft.com/office/drawing/2014/main" id="{AB5C3BF3-A164-DD48-BD02-4587489DA105}"/>
              </a:ext>
            </a:extLst>
          </p:cNvPr>
          <p:cNvCxnSpPr>
            <a:cxnSpLocks/>
          </p:cNvCxnSpPr>
          <p:nvPr userDrawn="1"/>
        </p:nvCxnSpPr>
        <p:spPr>
          <a:xfrm>
            <a:off x="6896100" y="3233703"/>
            <a:ext cx="21348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1" name="Bildplatzhalter 2">
            <a:extLst>
              <a:ext uri="{FF2B5EF4-FFF2-40B4-BE49-F238E27FC236}">
                <a16:creationId xmlns:a16="http://schemas.microsoft.com/office/drawing/2014/main" id="{F8C225AD-C009-894E-8AFA-C94EAA06509C}"/>
              </a:ext>
            </a:extLst>
          </p:cNvPr>
          <p:cNvSpPr>
            <a:spLocks noGrp="1"/>
          </p:cNvSpPr>
          <p:nvPr>
            <p:ph type="pic" sz="quarter" idx="13"/>
          </p:nvPr>
        </p:nvSpPr>
        <p:spPr>
          <a:xfrm>
            <a:off x="0" y="0"/>
            <a:ext cx="6096000" cy="6858000"/>
          </a:xfrm>
        </p:spPr>
        <p:txBody>
          <a:bodyPr rtlCol="0"/>
          <a:lstStyle/>
          <a:p>
            <a:pPr rtl="0"/>
            <a:r>
              <a:rPr lang="de-DE" noProof="0"/>
              <a:t>Bild durch Klicken auf Symbol hinzufügen</a:t>
            </a:r>
            <a:endParaRPr lang="de-DE" noProof="0" dirty="0"/>
          </a:p>
        </p:txBody>
      </p:sp>
      <p:grpSp>
        <p:nvGrpSpPr>
          <p:cNvPr id="30" name="Gruppieren 29">
            <a:extLst>
              <a:ext uri="{FF2B5EF4-FFF2-40B4-BE49-F238E27FC236}">
                <a16:creationId xmlns:a16="http://schemas.microsoft.com/office/drawing/2014/main" id="{FFEF81ED-50DF-3946-87D9-407C13C3CE9F}"/>
              </a:ext>
            </a:extLst>
          </p:cNvPr>
          <p:cNvGrpSpPr>
            <a:grpSpLocks/>
          </p:cNvGrpSpPr>
          <p:nvPr userDrawn="1"/>
        </p:nvGrpSpPr>
        <p:grpSpPr bwMode="auto">
          <a:xfrm rot="10800000">
            <a:off x="8870040" y="0"/>
            <a:ext cx="3325208" cy="3325208"/>
            <a:chOff x="0" y="12289"/>
            <a:chExt cx="3550" cy="3551"/>
          </a:xfrm>
        </p:grpSpPr>
        <p:sp>
          <p:nvSpPr>
            <p:cNvPr id="31" name="Freihandform 30">
              <a:extLst>
                <a:ext uri="{FF2B5EF4-FFF2-40B4-BE49-F238E27FC236}">
                  <a16:creationId xmlns:a16="http://schemas.microsoft.com/office/drawing/2014/main" id="{4B6857A0-601C-9C40-ADB4-7927C7A4ECA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2" name="Freihandform 31">
              <a:extLst>
                <a:ext uri="{FF2B5EF4-FFF2-40B4-BE49-F238E27FC236}">
                  <a16:creationId xmlns:a16="http://schemas.microsoft.com/office/drawing/2014/main" id="{31562ACC-ECB3-4841-A52C-00DAFF438EBF}"/>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3" name="Freihandform 32">
              <a:extLst>
                <a:ext uri="{FF2B5EF4-FFF2-40B4-BE49-F238E27FC236}">
                  <a16:creationId xmlns:a16="http://schemas.microsoft.com/office/drawing/2014/main" id="{77C317B8-91B4-7040-AB8C-CE822CA28AA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Tree>
    <p:extLst>
      <p:ext uri="{BB962C8B-B14F-4D97-AF65-F5344CB8AC3E}">
        <p14:creationId xmlns:p14="http://schemas.microsoft.com/office/powerpoint/2010/main" val="999130720"/>
      </p:ext>
    </p:extLst>
  </p:cSld>
  <p:clrMapOvr>
    <a:masterClrMapping/>
  </p:clrMapOvr>
  <p:extLst>
    <p:ext uri="{DCECCB84-F9BA-43D5-87BE-67443E8EF086}">
      <p15:sldGuideLst xmlns:p15="http://schemas.microsoft.com/office/powerpoint/2012/main">
        <p15:guide id="1" pos="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uppieren 5">
            <a:extLst>
              <a:ext uri="{FF2B5EF4-FFF2-40B4-BE49-F238E27FC236}">
                <a16:creationId xmlns:a16="http://schemas.microsoft.com/office/drawing/2014/main" id="{806C6F65-35CD-D64B-992A-0C1C1E00384D}"/>
              </a:ext>
            </a:extLst>
          </p:cNvPr>
          <p:cNvGrpSpPr/>
          <p:nvPr userDrawn="1"/>
        </p:nvGrpSpPr>
        <p:grpSpPr>
          <a:xfrm>
            <a:off x="6362700" y="0"/>
            <a:ext cx="5829298" cy="3235602"/>
            <a:chOff x="5612972" y="1"/>
            <a:chExt cx="6615961" cy="3672246"/>
          </a:xfrm>
        </p:grpSpPr>
        <p:sp>
          <p:nvSpPr>
            <p:cNvPr id="7" name="AutoForm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8" name="Freihand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9" name="Freihand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0" name="Freihand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de-DE" noProof="0" dirty="0"/>
            </a:p>
          </p:txBody>
        </p:sp>
        <p:sp>
          <p:nvSpPr>
            <p:cNvPr id="11" name="Freihand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12" name="Titel 1">
            <a:extLst>
              <a:ext uri="{FF2B5EF4-FFF2-40B4-BE49-F238E27FC236}">
                <a16:creationId xmlns:a16="http://schemas.microsoft.com/office/drawing/2014/main" id="{39F93F26-ED5C-E74E-BFBD-E3054DC1B9C1}"/>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spc="50" baseline="0">
                <a:latin typeface="+mj-lt"/>
              </a:defRPr>
            </a:lvl1pPr>
          </a:lstStyle>
          <a:p>
            <a:pPr rtl="0"/>
            <a:r>
              <a:rPr lang="de-DE" noProof="0"/>
              <a:t>Mastertitelformat bearbeiten</a:t>
            </a:r>
            <a:endParaRPr lang="de-DE" noProof="0" dirty="0"/>
          </a:p>
        </p:txBody>
      </p:sp>
      <p:cxnSp>
        <p:nvCxnSpPr>
          <p:cNvPr id="13" name="Gerader Verbinder 12">
            <a:extLst>
              <a:ext uri="{FF2B5EF4-FFF2-40B4-BE49-F238E27FC236}">
                <a16:creationId xmlns:a16="http://schemas.microsoft.com/office/drawing/2014/main" id="{CF0FD074-81E2-0D4E-8446-C5B415B238A0}"/>
              </a:ext>
            </a:extLst>
          </p:cNvPr>
          <p:cNvCxnSpPr>
            <a:cxnSpLocks/>
          </p:cNvCxnSpPr>
          <p:nvPr userDrawn="1"/>
        </p:nvCxnSpPr>
        <p:spPr>
          <a:xfrm>
            <a:off x="952500" y="1934655"/>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4" name="Textplatzhalter 29">
            <a:extLst>
              <a:ext uri="{FF2B5EF4-FFF2-40B4-BE49-F238E27FC236}">
                <a16:creationId xmlns:a16="http://schemas.microsoft.com/office/drawing/2014/main" id="{58AAB058-5FFC-9E4E-AD2E-FB1B4EE51025}"/>
              </a:ext>
            </a:extLst>
          </p:cNvPr>
          <p:cNvSpPr>
            <a:spLocks noGrp="1"/>
          </p:cNvSpPr>
          <p:nvPr>
            <p:ph type="body" sz="quarter" idx="13"/>
          </p:nvPr>
        </p:nvSpPr>
        <p:spPr>
          <a:xfrm>
            <a:off x="952500" y="2818296"/>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15" name="Textplatzhalter 29">
            <a:extLst>
              <a:ext uri="{FF2B5EF4-FFF2-40B4-BE49-F238E27FC236}">
                <a16:creationId xmlns:a16="http://schemas.microsoft.com/office/drawing/2014/main" id="{18ABDA74-C3EC-274D-BE87-AC5B825A2A4C}"/>
              </a:ext>
            </a:extLst>
          </p:cNvPr>
          <p:cNvSpPr>
            <a:spLocks noGrp="1"/>
          </p:cNvSpPr>
          <p:nvPr>
            <p:ph type="body" sz="quarter" idx="14"/>
          </p:nvPr>
        </p:nvSpPr>
        <p:spPr>
          <a:xfrm>
            <a:off x="952500" y="2209800"/>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cxnSp>
        <p:nvCxnSpPr>
          <p:cNvPr id="16" name="Gerader Verbinder 15">
            <a:extLst>
              <a:ext uri="{FF2B5EF4-FFF2-40B4-BE49-F238E27FC236}">
                <a16:creationId xmlns:a16="http://schemas.microsoft.com/office/drawing/2014/main" id="{A3DDE02E-BC75-2645-8725-CA2CFD327A3C}"/>
              </a:ext>
            </a:extLst>
          </p:cNvPr>
          <p:cNvCxnSpPr>
            <a:cxnSpLocks/>
          </p:cNvCxnSpPr>
          <p:nvPr userDrawn="1"/>
        </p:nvCxnSpPr>
        <p:spPr>
          <a:xfrm>
            <a:off x="3663043"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7" name="Textplatzhalter 29">
            <a:extLst>
              <a:ext uri="{FF2B5EF4-FFF2-40B4-BE49-F238E27FC236}">
                <a16:creationId xmlns:a16="http://schemas.microsoft.com/office/drawing/2014/main" id="{3ABA9FD1-9B74-F14F-81EF-7B3407196B03}"/>
              </a:ext>
            </a:extLst>
          </p:cNvPr>
          <p:cNvSpPr>
            <a:spLocks noGrp="1"/>
          </p:cNvSpPr>
          <p:nvPr>
            <p:ph type="body" sz="quarter" idx="15"/>
          </p:nvPr>
        </p:nvSpPr>
        <p:spPr>
          <a:xfrm>
            <a:off x="3663042" y="2818296"/>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18" name="Textplatzhalter 29">
            <a:extLst>
              <a:ext uri="{FF2B5EF4-FFF2-40B4-BE49-F238E27FC236}">
                <a16:creationId xmlns:a16="http://schemas.microsoft.com/office/drawing/2014/main" id="{0E9E9D03-0186-5B4C-A73F-95ADCD08A44A}"/>
              </a:ext>
            </a:extLst>
          </p:cNvPr>
          <p:cNvSpPr>
            <a:spLocks noGrp="1"/>
          </p:cNvSpPr>
          <p:nvPr>
            <p:ph type="body" sz="quarter" idx="16"/>
          </p:nvPr>
        </p:nvSpPr>
        <p:spPr>
          <a:xfrm>
            <a:off x="3663042" y="2209800"/>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cxnSp>
        <p:nvCxnSpPr>
          <p:cNvPr id="20" name="Gerader Verbinder 19">
            <a:extLst>
              <a:ext uri="{FF2B5EF4-FFF2-40B4-BE49-F238E27FC236}">
                <a16:creationId xmlns:a16="http://schemas.microsoft.com/office/drawing/2014/main" id="{E01EE6FD-FABB-AD48-92DA-19805B502918}"/>
              </a:ext>
            </a:extLst>
          </p:cNvPr>
          <p:cNvCxnSpPr>
            <a:cxnSpLocks/>
          </p:cNvCxnSpPr>
          <p:nvPr userDrawn="1"/>
        </p:nvCxnSpPr>
        <p:spPr>
          <a:xfrm>
            <a:off x="952500" y="4248119"/>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1" name="Textplatzhalter 29">
            <a:extLst>
              <a:ext uri="{FF2B5EF4-FFF2-40B4-BE49-F238E27FC236}">
                <a16:creationId xmlns:a16="http://schemas.microsoft.com/office/drawing/2014/main" id="{F953BCFF-5CB8-784F-ACC1-A14670E62196}"/>
              </a:ext>
            </a:extLst>
          </p:cNvPr>
          <p:cNvSpPr>
            <a:spLocks noGrp="1"/>
          </p:cNvSpPr>
          <p:nvPr>
            <p:ph type="body" sz="quarter" idx="19"/>
          </p:nvPr>
        </p:nvSpPr>
        <p:spPr>
          <a:xfrm>
            <a:off x="952500" y="5131299"/>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22" name="Textplatzhalter 29">
            <a:extLst>
              <a:ext uri="{FF2B5EF4-FFF2-40B4-BE49-F238E27FC236}">
                <a16:creationId xmlns:a16="http://schemas.microsoft.com/office/drawing/2014/main" id="{97DCC038-CDD3-1D48-B8BA-2617616935C5}"/>
              </a:ext>
            </a:extLst>
          </p:cNvPr>
          <p:cNvSpPr>
            <a:spLocks noGrp="1"/>
          </p:cNvSpPr>
          <p:nvPr>
            <p:ph type="body" sz="quarter" idx="20"/>
          </p:nvPr>
        </p:nvSpPr>
        <p:spPr>
          <a:xfrm>
            <a:off x="952500" y="4522803"/>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cxnSp>
        <p:nvCxnSpPr>
          <p:cNvPr id="23" name="Gerader Verbinder 22">
            <a:extLst>
              <a:ext uri="{FF2B5EF4-FFF2-40B4-BE49-F238E27FC236}">
                <a16:creationId xmlns:a16="http://schemas.microsoft.com/office/drawing/2014/main" id="{93BB36CC-7349-334D-A028-58D01025E726}"/>
              </a:ext>
            </a:extLst>
          </p:cNvPr>
          <p:cNvCxnSpPr>
            <a:cxnSpLocks/>
          </p:cNvCxnSpPr>
          <p:nvPr userDrawn="1"/>
        </p:nvCxnSpPr>
        <p:spPr>
          <a:xfrm>
            <a:off x="3663043"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4" name="Textplatzhalter 29">
            <a:extLst>
              <a:ext uri="{FF2B5EF4-FFF2-40B4-BE49-F238E27FC236}">
                <a16:creationId xmlns:a16="http://schemas.microsoft.com/office/drawing/2014/main" id="{C20DFC6E-CE65-E94B-921D-38F386E173F2}"/>
              </a:ext>
            </a:extLst>
          </p:cNvPr>
          <p:cNvSpPr>
            <a:spLocks noGrp="1"/>
          </p:cNvSpPr>
          <p:nvPr>
            <p:ph type="body" sz="quarter" idx="21"/>
          </p:nvPr>
        </p:nvSpPr>
        <p:spPr>
          <a:xfrm>
            <a:off x="3663042" y="5131299"/>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25" name="Textplatzhalter 29">
            <a:extLst>
              <a:ext uri="{FF2B5EF4-FFF2-40B4-BE49-F238E27FC236}">
                <a16:creationId xmlns:a16="http://schemas.microsoft.com/office/drawing/2014/main" id="{773FBF72-A3D8-2F4E-BAD2-2755F0BE4A47}"/>
              </a:ext>
            </a:extLst>
          </p:cNvPr>
          <p:cNvSpPr>
            <a:spLocks noGrp="1"/>
          </p:cNvSpPr>
          <p:nvPr>
            <p:ph type="body" sz="quarter" idx="22"/>
          </p:nvPr>
        </p:nvSpPr>
        <p:spPr>
          <a:xfrm>
            <a:off x="3663042" y="4522803"/>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cxnSp>
        <p:nvCxnSpPr>
          <p:cNvPr id="26" name="Gerader Verbinder 25">
            <a:extLst>
              <a:ext uri="{FF2B5EF4-FFF2-40B4-BE49-F238E27FC236}">
                <a16:creationId xmlns:a16="http://schemas.microsoft.com/office/drawing/2014/main" id="{C402C0D4-D9C4-F547-B996-38177302A3DC}"/>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7" name="Textplatzhalter 29">
            <a:extLst>
              <a:ext uri="{FF2B5EF4-FFF2-40B4-BE49-F238E27FC236}">
                <a16:creationId xmlns:a16="http://schemas.microsoft.com/office/drawing/2014/main" id="{9B18A1DC-4A61-514B-9F70-1DCC893EBB17}"/>
              </a:ext>
            </a:extLst>
          </p:cNvPr>
          <p:cNvSpPr>
            <a:spLocks noGrp="1"/>
          </p:cNvSpPr>
          <p:nvPr>
            <p:ph type="body" sz="quarter" idx="23"/>
          </p:nvPr>
        </p:nvSpPr>
        <p:spPr>
          <a:xfrm>
            <a:off x="6367054" y="5131299"/>
            <a:ext cx="2129245"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28" name="Textplatzhalter 29">
            <a:extLst>
              <a:ext uri="{FF2B5EF4-FFF2-40B4-BE49-F238E27FC236}">
                <a16:creationId xmlns:a16="http://schemas.microsoft.com/office/drawing/2014/main" id="{DD138509-2AA1-D540-90D6-288474956619}"/>
              </a:ext>
            </a:extLst>
          </p:cNvPr>
          <p:cNvSpPr>
            <a:spLocks noGrp="1"/>
          </p:cNvSpPr>
          <p:nvPr>
            <p:ph type="body" sz="quarter" idx="24"/>
          </p:nvPr>
        </p:nvSpPr>
        <p:spPr>
          <a:xfrm>
            <a:off x="6367054" y="4522803"/>
            <a:ext cx="2129245"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sp>
        <p:nvSpPr>
          <p:cNvPr id="2" name="Datumsplatzhalter 1">
            <a:extLst>
              <a:ext uri="{FF2B5EF4-FFF2-40B4-BE49-F238E27FC236}">
                <a16:creationId xmlns:a16="http://schemas.microsoft.com/office/drawing/2014/main" id="{62655503-4608-4F79-A5D4-B2F67958F263}"/>
              </a:ext>
            </a:extLst>
          </p:cNvPr>
          <p:cNvSpPr>
            <a:spLocks noGrp="1"/>
          </p:cNvSpPr>
          <p:nvPr>
            <p:ph type="dt" sz="half" idx="25"/>
          </p:nvPr>
        </p:nvSpPr>
        <p:spPr/>
        <p:txBody>
          <a:bodyPr rtlCol="0"/>
          <a:lstStyle/>
          <a:p>
            <a:pPr rtl="0"/>
            <a:fld id="{AF0C4B39-9022-40F5-9906-5921835F5CC2}" type="datetime4">
              <a:rPr lang="de-DE" noProof="0" smtClean="0">
                <a:latin typeface="+mn-lt"/>
              </a:rPr>
              <a:t>18. Februar 2021</a:t>
            </a:fld>
            <a:endParaRPr lang="de-DE" noProof="0" dirty="0">
              <a:latin typeface="+mn-lt"/>
            </a:endParaRPr>
          </a:p>
        </p:txBody>
      </p:sp>
      <p:sp>
        <p:nvSpPr>
          <p:cNvPr id="3" name="Fußzeilenplatzhalter 2">
            <a:extLst>
              <a:ext uri="{FF2B5EF4-FFF2-40B4-BE49-F238E27FC236}">
                <a16:creationId xmlns:a16="http://schemas.microsoft.com/office/drawing/2014/main" id="{9DAFA395-FE4C-4A99-A74E-57757D8473E1}"/>
              </a:ext>
            </a:extLst>
          </p:cNvPr>
          <p:cNvSpPr>
            <a:spLocks noGrp="1"/>
          </p:cNvSpPr>
          <p:nvPr>
            <p:ph type="ftr" sz="quarter" idx="26"/>
          </p:nvPr>
        </p:nvSpPr>
        <p:spPr/>
        <p:txBody>
          <a:bodyPr rtlCol="0"/>
          <a:lstStyle/>
          <a:p>
            <a:pPr rtl="0"/>
            <a:r>
              <a:rPr lang="de-DE" noProof="0" dirty="0"/>
              <a:t>Jahresbericht</a:t>
            </a:r>
            <a:endParaRPr lang="de-DE" b="0" noProof="0" dirty="0"/>
          </a:p>
        </p:txBody>
      </p:sp>
      <p:sp>
        <p:nvSpPr>
          <p:cNvPr id="4" name="Foliennummernplatzhalter 3">
            <a:extLst>
              <a:ext uri="{FF2B5EF4-FFF2-40B4-BE49-F238E27FC236}">
                <a16:creationId xmlns:a16="http://schemas.microsoft.com/office/drawing/2014/main" id="{30A6A117-A0E8-43E1-9120-CE3B8B97667F}"/>
              </a:ext>
            </a:extLst>
          </p:cNvPr>
          <p:cNvSpPr>
            <a:spLocks noGrp="1"/>
          </p:cNvSpPr>
          <p:nvPr>
            <p:ph type="sldNum" sz="quarter" idx="27"/>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4093066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inführung">
    <p:spTree>
      <p:nvGrpSpPr>
        <p:cNvPr id="1" name=""/>
        <p:cNvGrpSpPr/>
        <p:nvPr/>
      </p:nvGrpSpPr>
      <p:grpSpPr>
        <a:xfrm>
          <a:off x="0" y="0"/>
          <a:ext cx="0" cy="0"/>
          <a:chOff x="0" y="0"/>
          <a:chExt cx="0" cy="0"/>
        </a:xfrm>
      </p:grpSpPr>
      <p:grpSp>
        <p:nvGrpSpPr>
          <p:cNvPr id="13" name="Gruppieren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0" y="3900132"/>
            <a:ext cx="2959226" cy="2959226"/>
            <a:chOff x="0" y="12289"/>
            <a:chExt cx="3550" cy="3551"/>
          </a:xfrm>
        </p:grpSpPr>
        <p:sp>
          <p:nvSpPr>
            <p:cNvPr id="15" name="Freihand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6" name="Freihand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19" name="Freihand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14" name="Bildplatzhalter 2">
            <a:extLst>
              <a:ext uri="{FF2B5EF4-FFF2-40B4-BE49-F238E27FC236}">
                <a16:creationId xmlns:a16="http://schemas.microsoft.com/office/drawing/2014/main" id="{F0C4E8C2-3240-594A-9D5E-1BCD1AF44C5E}"/>
              </a:ext>
            </a:extLst>
          </p:cNvPr>
          <p:cNvSpPr>
            <a:spLocks noGrp="1"/>
          </p:cNvSpPr>
          <p:nvPr>
            <p:ph type="pic" sz="quarter" idx="13"/>
          </p:nvPr>
        </p:nvSpPr>
        <p:spPr>
          <a:xfrm>
            <a:off x="6096000" y="-22543"/>
            <a:ext cx="6096000" cy="6903086"/>
          </a:xfrm>
        </p:spPr>
        <p:txBody>
          <a:bodyPr rtlCol="0"/>
          <a:lstStyle/>
          <a:p>
            <a:pPr rtl="0"/>
            <a:r>
              <a:rPr lang="de-DE" noProof="0"/>
              <a:t>Bild durch Klicken auf Symbol hinzufügen</a:t>
            </a:r>
            <a:endParaRPr lang="de-DE" noProof="0" dirty="0"/>
          </a:p>
        </p:txBody>
      </p:sp>
      <p:sp>
        <p:nvSpPr>
          <p:cNvPr id="9" name="Titel 1">
            <a:extLst>
              <a:ext uri="{FF2B5EF4-FFF2-40B4-BE49-F238E27FC236}">
                <a16:creationId xmlns:a16="http://schemas.microsoft.com/office/drawing/2014/main" id="{A5C37098-CEB2-1E45-989B-3DD92F3B1A30}"/>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de-DE" noProof="0"/>
              <a:t>Mastertitelformat bearbeiten</a:t>
            </a:r>
            <a:endParaRPr lang="de-DE" noProof="0" dirty="0"/>
          </a:p>
        </p:txBody>
      </p:sp>
      <p:cxnSp>
        <p:nvCxnSpPr>
          <p:cNvPr id="17" name="Gerader Verbinder 16">
            <a:extLst>
              <a:ext uri="{FF2B5EF4-FFF2-40B4-BE49-F238E27FC236}">
                <a16:creationId xmlns:a16="http://schemas.microsoft.com/office/drawing/2014/main" id="{1D23F761-57FC-3649-AE84-0C3EF95EF561}"/>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8" name="Textplatzhalter 29">
            <a:extLst>
              <a:ext uri="{FF2B5EF4-FFF2-40B4-BE49-F238E27FC236}">
                <a16:creationId xmlns:a16="http://schemas.microsoft.com/office/drawing/2014/main" id="{E66F2BC9-2F8A-1543-9AFD-9BAB0E75B31C}"/>
              </a:ext>
            </a:extLst>
          </p:cNvPr>
          <p:cNvSpPr>
            <a:spLocks noGrp="1"/>
          </p:cNvSpPr>
          <p:nvPr>
            <p:ph type="body" sz="quarter" idx="11"/>
          </p:nvPr>
        </p:nvSpPr>
        <p:spPr>
          <a:xfrm>
            <a:off x="952499" y="2289363"/>
            <a:ext cx="4572001" cy="2795232"/>
          </a:xfrm>
        </p:spPr>
        <p:txBody>
          <a:bodyPr lIns="0" tIns="0" rIns="0" bIns="0" rtlCol="0">
            <a:noAutofit/>
          </a:bodyPr>
          <a:lstStyle>
            <a:lvl1pPr marL="0" indent="0">
              <a:lnSpc>
                <a:spcPct val="100000"/>
              </a:lnSpc>
              <a:buNone/>
              <a:defRPr sz="16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2" name="Datumsplatzhalter 1">
            <a:extLst>
              <a:ext uri="{FF2B5EF4-FFF2-40B4-BE49-F238E27FC236}">
                <a16:creationId xmlns:a16="http://schemas.microsoft.com/office/drawing/2014/main" id="{CA64E0B3-57C5-4DAF-8531-F39610E77C09}"/>
              </a:ext>
            </a:extLst>
          </p:cNvPr>
          <p:cNvSpPr>
            <a:spLocks noGrp="1"/>
          </p:cNvSpPr>
          <p:nvPr>
            <p:ph type="dt" sz="half" idx="14"/>
          </p:nvPr>
        </p:nvSpPr>
        <p:spPr/>
        <p:txBody>
          <a:bodyPr rtlCol="0"/>
          <a:lstStyle/>
          <a:p>
            <a:pPr rtl="0"/>
            <a:fld id="{F7ADF8DC-47C1-49F6-AD8A-5D9C8B942CAB}" type="datetime4">
              <a:rPr lang="de-DE" noProof="0" smtClean="0">
                <a:latin typeface="+mn-lt"/>
              </a:rPr>
              <a:t>18. Februar 2021</a:t>
            </a:fld>
            <a:endParaRPr lang="de-DE" noProof="0" dirty="0">
              <a:latin typeface="+mn-lt"/>
            </a:endParaRPr>
          </a:p>
        </p:txBody>
      </p:sp>
      <p:sp>
        <p:nvSpPr>
          <p:cNvPr id="3" name="Fußzeilenplatzhalter 2">
            <a:extLst>
              <a:ext uri="{FF2B5EF4-FFF2-40B4-BE49-F238E27FC236}">
                <a16:creationId xmlns:a16="http://schemas.microsoft.com/office/drawing/2014/main" id="{B7E0EC46-C626-4D58-AB64-0B3B850D1482}"/>
              </a:ext>
            </a:extLst>
          </p:cNvPr>
          <p:cNvSpPr>
            <a:spLocks noGrp="1"/>
          </p:cNvSpPr>
          <p:nvPr>
            <p:ph type="ftr" sz="quarter" idx="15"/>
          </p:nvPr>
        </p:nvSpPr>
        <p:spPr/>
        <p:txBody>
          <a:bodyPr rtlCol="0"/>
          <a:lstStyle/>
          <a:p>
            <a:pPr rtl="0"/>
            <a:r>
              <a:rPr lang="de-DE" noProof="0" dirty="0"/>
              <a:t>Jahresbericht</a:t>
            </a:r>
            <a:endParaRPr lang="de-DE" b="0" noProof="0" dirty="0"/>
          </a:p>
        </p:txBody>
      </p:sp>
      <p:sp>
        <p:nvSpPr>
          <p:cNvPr id="4" name="Foliennummernplatzhalter 3">
            <a:extLst>
              <a:ext uri="{FF2B5EF4-FFF2-40B4-BE49-F238E27FC236}">
                <a16:creationId xmlns:a16="http://schemas.microsoft.com/office/drawing/2014/main" id="{8F25D00C-8F5C-4528-87FA-F9431D967555}"/>
              </a:ext>
            </a:extLst>
          </p:cNvPr>
          <p:cNvSpPr>
            <a:spLocks noGrp="1"/>
          </p:cNvSpPr>
          <p:nvPr>
            <p:ph type="sldNum" sz="quarter" idx="16"/>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3073769527"/>
      </p:ext>
    </p:extLst>
  </p:cSld>
  <p:clrMapOvr>
    <a:masterClrMapping/>
  </p:clrMapOvr>
  <p:extLst>
    <p:ext uri="{DCECCB84-F9BA-43D5-87BE-67443E8EF086}">
      <p15:sldGuideLst xmlns:p15="http://schemas.microsoft.com/office/powerpoint/2012/main">
        <p15:guide id="1" pos="600">
          <p15:clr>
            <a:srgbClr val="FBAE40"/>
          </p15:clr>
        </p15:guide>
        <p15:guide id="6" pos="3480" userDrawn="1">
          <p15:clr>
            <a:srgbClr val="FBAE40"/>
          </p15:clr>
        </p15:guide>
        <p15:guide id="7" orient="horz" pos="1440" userDrawn="1">
          <p15:clr>
            <a:srgbClr val="FBAE40"/>
          </p15:clr>
        </p15:guide>
        <p15:guide id="9" orient="horz" pos="1224" userDrawn="1">
          <p15:clr>
            <a:srgbClr val="FBAE40"/>
          </p15:clr>
        </p15:guide>
        <p15:guide id="10" orient="horz" pos="55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use">
    <p:bg>
      <p:bgPr>
        <a:solidFill>
          <a:schemeClr val="tx1"/>
        </a:solidFill>
        <a:effectLst/>
      </p:bgPr>
    </p:bg>
    <p:spTree>
      <p:nvGrpSpPr>
        <p:cNvPr id="1" name=""/>
        <p:cNvGrpSpPr/>
        <p:nvPr/>
      </p:nvGrpSpPr>
      <p:grpSpPr>
        <a:xfrm>
          <a:off x="0" y="0"/>
          <a:ext cx="0" cy="0"/>
          <a:chOff x="0" y="0"/>
          <a:chExt cx="0" cy="0"/>
        </a:xfrm>
      </p:grpSpPr>
      <p:sp>
        <p:nvSpPr>
          <p:cNvPr id="21" name="Bildplatzhalter 2">
            <a:extLst>
              <a:ext uri="{FF2B5EF4-FFF2-40B4-BE49-F238E27FC236}">
                <a16:creationId xmlns:a16="http://schemas.microsoft.com/office/drawing/2014/main" id="{50E2385F-F6FA-D345-AF77-A9EE8E49310D}"/>
              </a:ext>
            </a:extLst>
          </p:cNvPr>
          <p:cNvSpPr>
            <a:spLocks noGrp="1"/>
          </p:cNvSpPr>
          <p:nvPr>
            <p:ph type="pic" sz="quarter" idx="13"/>
          </p:nvPr>
        </p:nvSpPr>
        <p:spPr>
          <a:xfrm>
            <a:off x="0" y="0"/>
            <a:ext cx="12191998" cy="6858000"/>
          </a:xfrm>
          <a:solidFill>
            <a:schemeClr val="accent2"/>
          </a:solidFill>
        </p:spPr>
        <p:txBody>
          <a:bodyPr rtlCol="0"/>
          <a:lstStyle/>
          <a:p>
            <a:pPr rtl="0"/>
            <a:r>
              <a:rPr lang="de-DE" noProof="0"/>
              <a:t>Bild durch Klicken auf Symbol hinzufügen</a:t>
            </a:r>
            <a:endParaRPr lang="de-DE" noProof="0" dirty="0"/>
          </a:p>
        </p:txBody>
      </p:sp>
      <p:sp>
        <p:nvSpPr>
          <p:cNvPr id="18" name="Titel 1">
            <a:extLst>
              <a:ext uri="{FF2B5EF4-FFF2-40B4-BE49-F238E27FC236}">
                <a16:creationId xmlns:a16="http://schemas.microsoft.com/office/drawing/2014/main" id="{8D492973-78E3-D34E-835E-CF2D4517016D}"/>
              </a:ext>
            </a:extLst>
          </p:cNvPr>
          <p:cNvSpPr>
            <a:spLocks noGrp="1"/>
          </p:cNvSpPr>
          <p:nvPr>
            <p:ph type="title"/>
          </p:nvPr>
        </p:nvSpPr>
        <p:spPr>
          <a:xfrm>
            <a:off x="7193943" y="3045437"/>
            <a:ext cx="4941477" cy="610863"/>
          </a:xfrm>
          <a:prstGeom prst="rect">
            <a:avLst/>
          </a:prstGeom>
        </p:spPr>
        <p:txBody>
          <a:bodyPr lIns="0" tIns="0" rIns="0" bIns="0" rtlCol="0" anchor="b" anchorCtr="0">
            <a:normAutofit/>
          </a:bodyPr>
          <a:lstStyle>
            <a:lvl1pPr>
              <a:defRPr sz="4100" b="1" i="0" baseline="0">
                <a:solidFill>
                  <a:schemeClr val="tx1"/>
                </a:solidFill>
                <a:latin typeface="+mj-lt"/>
              </a:defRPr>
            </a:lvl1pPr>
          </a:lstStyle>
          <a:p>
            <a:pPr rtl="0"/>
            <a:r>
              <a:rPr lang="de-DE" noProof="0"/>
              <a:t>Mastertitelformat bearbeiten</a:t>
            </a:r>
            <a:endParaRPr lang="de-DE" noProof="0" dirty="0"/>
          </a:p>
        </p:txBody>
      </p:sp>
      <p:cxnSp>
        <p:nvCxnSpPr>
          <p:cNvPr id="20" name="Gerader Verbinder 19">
            <a:extLst>
              <a:ext uri="{FF2B5EF4-FFF2-40B4-BE49-F238E27FC236}">
                <a16:creationId xmlns:a16="http://schemas.microsoft.com/office/drawing/2014/main" id="{4BE3A3D6-A0AD-C84D-8B2A-743F5F95432E}"/>
              </a:ext>
            </a:extLst>
          </p:cNvPr>
          <p:cNvCxnSpPr>
            <a:cxnSpLocks/>
          </p:cNvCxnSpPr>
          <p:nvPr userDrawn="1"/>
        </p:nvCxnSpPr>
        <p:spPr>
          <a:xfrm>
            <a:off x="7154721" y="4003877"/>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22" name="Gruppieren 21">
            <a:extLst>
              <a:ext uri="{FF2B5EF4-FFF2-40B4-BE49-F238E27FC236}">
                <a16:creationId xmlns:a16="http://schemas.microsoft.com/office/drawing/2014/main" id="{F4CB38BE-0FF2-694C-AA3C-D73DBF7C332C}"/>
              </a:ext>
            </a:extLst>
          </p:cNvPr>
          <p:cNvGrpSpPr>
            <a:grpSpLocks/>
          </p:cNvGrpSpPr>
          <p:nvPr userDrawn="1"/>
        </p:nvGrpSpPr>
        <p:grpSpPr bwMode="auto">
          <a:xfrm rot="10800000">
            <a:off x="9509760" y="-3"/>
            <a:ext cx="2682238" cy="2682238"/>
            <a:chOff x="0" y="12289"/>
            <a:chExt cx="3550" cy="3551"/>
          </a:xfrm>
          <a:solidFill>
            <a:schemeClr val="tx1"/>
          </a:solidFill>
        </p:grpSpPr>
        <p:sp>
          <p:nvSpPr>
            <p:cNvPr id="23" name="Freihandform 22">
              <a:extLst>
                <a:ext uri="{FF2B5EF4-FFF2-40B4-BE49-F238E27FC236}">
                  <a16:creationId xmlns:a16="http://schemas.microsoft.com/office/drawing/2014/main" id="{F0257420-2EA0-6348-8B9E-1414F529726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4" name="Freihandform 23">
              <a:extLst>
                <a:ext uri="{FF2B5EF4-FFF2-40B4-BE49-F238E27FC236}">
                  <a16:creationId xmlns:a16="http://schemas.microsoft.com/office/drawing/2014/main" id="{7FE65C23-C0EF-BB41-884A-01C2A7356159}"/>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5" name="Freihandform 24">
              <a:extLst>
                <a:ext uri="{FF2B5EF4-FFF2-40B4-BE49-F238E27FC236}">
                  <a16:creationId xmlns:a16="http://schemas.microsoft.com/office/drawing/2014/main" id="{F73F5EB6-53C7-D44C-9003-FB5A81F9890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Tree>
    <p:extLst>
      <p:ext uri="{BB962C8B-B14F-4D97-AF65-F5344CB8AC3E}">
        <p14:creationId xmlns:p14="http://schemas.microsoft.com/office/powerpoint/2010/main" val="2357889184"/>
      </p:ext>
    </p:extLst>
  </p:cSld>
  <p:clrMapOvr>
    <a:masterClrMapping/>
  </p:clrMapOvr>
  <p:extLst>
    <p:ext uri="{DCECCB84-F9BA-43D5-87BE-67443E8EF086}">
      <p15:sldGuideLst xmlns:p15="http://schemas.microsoft.com/office/powerpoint/2012/main">
        <p15:guide id="2" pos="7104">
          <p15:clr>
            <a:srgbClr val="FBAE40"/>
          </p15:clr>
        </p15:guide>
        <p15:guide id="3" pos="4344" userDrawn="1">
          <p15:clr>
            <a:srgbClr val="FBAE40"/>
          </p15:clr>
        </p15:guide>
        <p15:guide id="4" pos="4560" userDrawn="1">
          <p15:clr>
            <a:srgbClr val="FBAE40"/>
          </p15:clr>
        </p15:guide>
        <p15:guide id="8" orient="horz" pos="18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ramm">
    <p:bg>
      <p:bgPr>
        <a:solidFill>
          <a:schemeClr val="tx1"/>
        </a:solidFill>
        <a:effectLst/>
      </p:bgPr>
    </p:bg>
    <p:spTree>
      <p:nvGrpSpPr>
        <p:cNvPr id="1" name=""/>
        <p:cNvGrpSpPr/>
        <p:nvPr/>
      </p:nvGrpSpPr>
      <p:grpSpPr>
        <a:xfrm>
          <a:off x="0" y="0"/>
          <a:ext cx="0" cy="0"/>
          <a:chOff x="0" y="0"/>
          <a:chExt cx="0" cy="0"/>
        </a:xfrm>
      </p:grpSpPr>
      <p:sp>
        <p:nvSpPr>
          <p:cNvPr id="6" name="Diagrammplatzhalter 5">
            <a:extLst>
              <a:ext uri="{FF2B5EF4-FFF2-40B4-BE49-F238E27FC236}">
                <a16:creationId xmlns:a16="http://schemas.microsoft.com/office/drawing/2014/main" id="{75992517-0394-6B43-B15D-2A86A34512F3}"/>
              </a:ext>
            </a:extLst>
          </p:cNvPr>
          <p:cNvSpPr>
            <a:spLocks noGrp="1"/>
          </p:cNvSpPr>
          <p:nvPr>
            <p:ph type="chart" sz="quarter" idx="10"/>
          </p:nvPr>
        </p:nvSpPr>
        <p:spPr>
          <a:xfrm>
            <a:off x="952500" y="1939108"/>
            <a:ext cx="10352810" cy="4110702"/>
          </a:xfrm>
        </p:spPr>
        <p:txBody>
          <a:bodyPr rtlCol="0"/>
          <a:lstStyle>
            <a:lvl1pPr>
              <a:defRPr>
                <a:solidFill>
                  <a:schemeClr val="tx1"/>
                </a:solidFill>
              </a:defRPr>
            </a:lvl1pPr>
          </a:lstStyle>
          <a:p>
            <a:pPr rtl="0"/>
            <a:r>
              <a:rPr lang="de-DE" noProof="0"/>
              <a:t>Diagramm durch Klicken auf Symbol hinzufügen</a:t>
            </a:r>
          </a:p>
        </p:txBody>
      </p:sp>
      <p:sp>
        <p:nvSpPr>
          <p:cNvPr id="16" name="Titel 1">
            <a:extLst>
              <a:ext uri="{FF2B5EF4-FFF2-40B4-BE49-F238E27FC236}">
                <a16:creationId xmlns:a16="http://schemas.microsoft.com/office/drawing/2014/main" id="{109B023A-F28F-184D-BA48-3F1C0502AE0A}"/>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de-DE" noProof="0"/>
              <a:t>Zum Bearbeiten klicken </a:t>
            </a:r>
          </a:p>
        </p:txBody>
      </p:sp>
      <p:sp>
        <p:nvSpPr>
          <p:cNvPr id="2" name="Datumsplatzhalter 1">
            <a:extLst>
              <a:ext uri="{FF2B5EF4-FFF2-40B4-BE49-F238E27FC236}">
                <a16:creationId xmlns:a16="http://schemas.microsoft.com/office/drawing/2014/main" id="{371012B1-809A-45CE-9FED-46D08DC8C42B}"/>
              </a:ext>
            </a:extLst>
          </p:cNvPr>
          <p:cNvSpPr>
            <a:spLocks noGrp="1"/>
          </p:cNvSpPr>
          <p:nvPr>
            <p:ph type="dt" sz="half" idx="11"/>
          </p:nvPr>
        </p:nvSpPr>
        <p:spPr/>
        <p:txBody>
          <a:bodyPr rtlCol="0"/>
          <a:lstStyle/>
          <a:p>
            <a:pPr rtl="0"/>
            <a:fld id="{347BF340-3694-4BEF-8041-DEBC2F2F8165}" type="datetime4">
              <a:rPr lang="de-DE" noProof="0" smtClean="0">
                <a:latin typeface="+mn-lt"/>
              </a:rPr>
              <a:t>18. Februar 2021</a:t>
            </a:fld>
            <a:endParaRPr lang="de-DE" noProof="0">
              <a:latin typeface="+mn-lt"/>
            </a:endParaRPr>
          </a:p>
        </p:txBody>
      </p:sp>
      <p:sp>
        <p:nvSpPr>
          <p:cNvPr id="3" name="Fußzeilenplatzhalter 2">
            <a:extLst>
              <a:ext uri="{FF2B5EF4-FFF2-40B4-BE49-F238E27FC236}">
                <a16:creationId xmlns:a16="http://schemas.microsoft.com/office/drawing/2014/main" id="{3FB6FA27-6601-4107-A3C9-808CB4430246}"/>
              </a:ext>
            </a:extLst>
          </p:cNvPr>
          <p:cNvSpPr>
            <a:spLocks noGrp="1"/>
          </p:cNvSpPr>
          <p:nvPr>
            <p:ph type="ftr" sz="quarter" idx="12"/>
          </p:nvPr>
        </p:nvSpPr>
        <p:spPr/>
        <p:txBody>
          <a:bodyPr rtlCol="0"/>
          <a:lstStyle/>
          <a:p>
            <a:pPr rtl="0"/>
            <a:r>
              <a:rPr lang="de-DE" noProof="0"/>
              <a:t>Jahresbericht</a:t>
            </a:r>
            <a:endParaRPr lang="de-DE" b="0" noProof="0"/>
          </a:p>
        </p:txBody>
      </p:sp>
      <p:sp>
        <p:nvSpPr>
          <p:cNvPr id="4" name="Foliennummernplatzhalter 3">
            <a:extLst>
              <a:ext uri="{FF2B5EF4-FFF2-40B4-BE49-F238E27FC236}">
                <a16:creationId xmlns:a16="http://schemas.microsoft.com/office/drawing/2014/main" id="{0919432A-F8B5-4A96-AEE6-2E159658D5DD}"/>
              </a:ext>
            </a:extLst>
          </p:cNvPr>
          <p:cNvSpPr>
            <a:spLocks noGrp="1"/>
          </p:cNvSpPr>
          <p:nvPr>
            <p:ph type="sldNum" sz="quarter" idx="13"/>
          </p:nvPr>
        </p:nvSpPr>
        <p:spPr/>
        <p:txBody>
          <a:bodyPr rtlCol="0"/>
          <a:lstStyle/>
          <a:p>
            <a:pPr rtl="0"/>
            <a:fld id="{294A09A9-5501-47C1-A89A-A340965A2BE2}" type="slidenum">
              <a:rPr lang="de-DE" noProof="0" smtClean="0"/>
              <a:pPr rtl="0"/>
              <a:t>‹Nr.›</a:t>
            </a:fld>
            <a:endParaRPr lang="de-DE" noProof="0">
              <a:latin typeface="+mn-lt"/>
            </a:endParaRPr>
          </a:p>
        </p:txBody>
      </p:sp>
    </p:spTree>
    <p:extLst>
      <p:ext uri="{BB962C8B-B14F-4D97-AF65-F5344CB8AC3E}">
        <p14:creationId xmlns:p14="http://schemas.microsoft.com/office/powerpoint/2010/main" val="2065862895"/>
      </p:ext>
    </p:extLst>
  </p:cSld>
  <p:clrMapOvr>
    <a:masterClrMapping/>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1392" userDrawn="1">
          <p15:clr>
            <a:srgbClr val="FBAE40"/>
          </p15:clr>
        </p15:guide>
        <p15:guide id="10" orient="horz" pos="5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elle">
    <p:bg>
      <p:bgPr>
        <a:solidFill>
          <a:schemeClr val="tx1"/>
        </a:solidFill>
        <a:effectLst/>
      </p:bgPr>
    </p:bg>
    <p:spTree>
      <p:nvGrpSpPr>
        <p:cNvPr id="1" name=""/>
        <p:cNvGrpSpPr/>
        <p:nvPr/>
      </p:nvGrpSpPr>
      <p:grpSpPr>
        <a:xfrm>
          <a:off x="0" y="0"/>
          <a:ext cx="0" cy="0"/>
          <a:chOff x="0" y="0"/>
          <a:chExt cx="0" cy="0"/>
        </a:xfrm>
      </p:grpSpPr>
      <p:sp>
        <p:nvSpPr>
          <p:cNvPr id="16" name="Titel 1">
            <a:extLst>
              <a:ext uri="{FF2B5EF4-FFF2-40B4-BE49-F238E27FC236}">
                <a16:creationId xmlns:a16="http://schemas.microsoft.com/office/drawing/2014/main" id="{109B023A-F28F-184D-BA48-3F1C0502AE0A}"/>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de-DE" noProof="0"/>
              <a:t>Zum Bearbeiten klicken </a:t>
            </a:r>
          </a:p>
        </p:txBody>
      </p:sp>
      <p:sp>
        <p:nvSpPr>
          <p:cNvPr id="9" name="Tabellenplatzhalter 2">
            <a:extLst>
              <a:ext uri="{FF2B5EF4-FFF2-40B4-BE49-F238E27FC236}">
                <a16:creationId xmlns:a16="http://schemas.microsoft.com/office/drawing/2014/main" id="{1506B022-475A-6647-98FF-D5C319A0C7C4}"/>
              </a:ext>
            </a:extLst>
          </p:cNvPr>
          <p:cNvSpPr>
            <a:spLocks noGrp="1"/>
          </p:cNvSpPr>
          <p:nvPr>
            <p:ph type="tbl" sz="quarter" idx="10"/>
          </p:nvPr>
        </p:nvSpPr>
        <p:spPr>
          <a:xfrm>
            <a:off x="952500" y="2209800"/>
            <a:ext cx="10287000" cy="2593109"/>
          </a:xfrm>
        </p:spPr>
        <p:txBody>
          <a:bodyPr rtlCol="0"/>
          <a:lstStyle/>
          <a:p>
            <a:pPr rtl="0"/>
            <a:r>
              <a:rPr lang="de-DE" noProof="0"/>
              <a:t>Tabelle durch Klicken auf Symbol hinzufügen</a:t>
            </a:r>
          </a:p>
        </p:txBody>
      </p:sp>
      <p:sp>
        <p:nvSpPr>
          <p:cNvPr id="2" name="Datumsplatzhalter 1">
            <a:extLst>
              <a:ext uri="{FF2B5EF4-FFF2-40B4-BE49-F238E27FC236}">
                <a16:creationId xmlns:a16="http://schemas.microsoft.com/office/drawing/2014/main" id="{9B2411D2-78FE-46C1-9EA9-C6A882903B53}"/>
              </a:ext>
            </a:extLst>
          </p:cNvPr>
          <p:cNvSpPr>
            <a:spLocks noGrp="1"/>
          </p:cNvSpPr>
          <p:nvPr>
            <p:ph type="dt" sz="half" idx="11"/>
          </p:nvPr>
        </p:nvSpPr>
        <p:spPr/>
        <p:txBody>
          <a:bodyPr rtlCol="0"/>
          <a:lstStyle/>
          <a:p>
            <a:pPr rtl="0"/>
            <a:fld id="{4F44F1FB-9E1C-4825-B70F-BB762195B2A1}" type="datetime4">
              <a:rPr lang="de-DE" noProof="0" smtClean="0">
                <a:latin typeface="+mn-lt"/>
              </a:rPr>
              <a:t>18. Februar 2021</a:t>
            </a:fld>
            <a:endParaRPr lang="de-DE" noProof="0">
              <a:latin typeface="+mn-lt"/>
            </a:endParaRPr>
          </a:p>
        </p:txBody>
      </p:sp>
      <p:sp>
        <p:nvSpPr>
          <p:cNvPr id="3" name="Fußzeilenplatzhalter 2">
            <a:extLst>
              <a:ext uri="{FF2B5EF4-FFF2-40B4-BE49-F238E27FC236}">
                <a16:creationId xmlns:a16="http://schemas.microsoft.com/office/drawing/2014/main" id="{C04DAF8F-82DB-4DBE-9041-71217A4516CB}"/>
              </a:ext>
            </a:extLst>
          </p:cNvPr>
          <p:cNvSpPr>
            <a:spLocks noGrp="1"/>
          </p:cNvSpPr>
          <p:nvPr>
            <p:ph type="ftr" sz="quarter" idx="12"/>
          </p:nvPr>
        </p:nvSpPr>
        <p:spPr/>
        <p:txBody>
          <a:bodyPr rtlCol="0"/>
          <a:lstStyle/>
          <a:p>
            <a:pPr rtl="0"/>
            <a:r>
              <a:rPr lang="de-DE" noProof="0"/>
              <a:t>Jahresbericht</a:t>
            </a:r>
            <a:endParaRPr lang="de-DE" b="0" noProof="0"/>
          </a:p>
        </p:txBody>
      </p:sp>
      <p:sp>
        <p:nvSpPr>
          <p:cNvPr id="4" name="Foliennummernplatzhalter 3">
            <a:extLst>
              <a:ext uri="{FF2B5EF4-FFF2-40B4-BE49-F238E27FC236}">
                <a16:creationId xmlns:a16="http://schemas.microsoft.com/office/drawing/2014/main" id="{782F761B-6706-439D-9C75-43E751AB195C}"/>
              </a:ext>
            </a:extLst>
          </p:cNvPr>
          <p:cNvSpPr>
            <a:spLocks noGrp="1"/>
          </p:cNvSpPr>
          <p:nvPr>
            <p:ph type="sldNum" sz="quarter" idx="13"/>
          </p:nvPr>
        </p:nvSpPr>
        <p:spPr/>
        <p:txBody>
          <a:bodyPr rtlCol="0"/>
          <a:lstStyle/>
          <a:p>
            <a:pPr rtl="0"/>
            <a:fld id="{294A09A9-5501-47C1-A89A-A340965A2BE2}" type="slidenum">
              <a:rPr lang="de-DE" noProof="0" smtClean="0"/>
              <a:pPr rtl="0"/>
              <a:t>‹Nr.›</a:t>
            </a:fld>
            <a:endParaRPr lang="de-DE" noProof="0">
              <a:latin typeface="+mn-lt"/>
            </a:endParaRPr>
          </a:p>
        </p:txBody>
      </p:sp>
    </p:spTree>
    <p:extLst>
      <p:ext uri="{BB962C8B-B14F-4D97-AF65-F5344CB8AC3E}">
        <p14:creationId xmlns:p14="http://schemas.microsoft.com/office/powerpoint/2010/main" val="3401310734"/>
      </p:ext>
    </p:extLst>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10"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itat">
    <p:bg>
      <p:bgPr>
        <a:solidFill>
          <a:schemeClr val="tx1"/>
        </a:solidFill>
        <a:effectLst/>
      </p:bgPr>
    </p:bg>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A5C37098-CEB2-1E45-989B-3DD92F3B1A30}"/>
              </a:ext>
            </a:extLst>
          </p:cNvPr>
          <p:cNvSpPr>
            <a:spLocks noGrp="1"/>
          </p:cNvSpPr>
          <p:nvPr>
            <p:ph type="title"/>
          </p:nvPr>
        </p:nvSpPr>
        <p:spPr>
          <a:xfrm>
            <a:off x="964022" y="2476500"/>
            <a:ext cx="7132320" cy="3289971"/>
          </a:xfrm>
          <a:prstGeom prst="rect">
            <a:avLst/>
          </a:prstGeom>
          <a:ln>
            <a:noFill/>
          </a:ln>
        </p:spPr>
        <p:txBody>
          <a:bodyPr lIns="0" tIns="0" rIns="0" bIns="0" rtlCol="0" anchor="t" anchorCtr="0">
            <a:normAutofit/>
          </a:bodyPr>
          <a:lstStyle>
            <a:lvl1pPr>
              <a:lnSpc>
                <a:spcPct val="100000"/>
              </a:lnSpc>
              <a:defRPr sz="2800" b="0" i="0">
                <a:solidFill>
                  <a:schemeClr val="bg1"/>
                </a:solidFill>
                <a:latin typeface="+mn-lt"/>
              </a:defRPr>
            </a:lvl1pPr>
          </a:lstStyle>
          <a:p>
            <a:pPr rtl="0"/>
            <a:r>
              <a:rPr lang="de-DE" noProof="0"/>
              <a:t>Mastertitelformat bearbeiten</a:t>
            </a:r>
            <a:endParaRPr lang="de-DE" noProof="0" dirty="0"/>
          </a:p>
        </p:txBody>
      </p:sp>
      <p:sp>
        <p:nvSpPr>
          <p:cNvPr id="10" name="Textfeld 9">
            <a:extLst>
              <a:ext uri="{FF2B5EF4-FFF2-40B4-BE49-F238E27FC236}">
                <a16:creationId xmlns:a16="http://schemas.microsoft.com/office/drawing/2014/main" id="{E902327D-DBD4-7A4E-ABF2-A946A559A8AD}"/>
              </a:ext>
            </a:extLst>
          </p:cNvPr>
          <p:cNvSpPr txBox="1"/>
          <p:nvPr userDrawn="1"/>
        </p:nvSpPr>
        <p:spPr>
          <a:xfrm>
            <a:off x="699948" y="-852137"/>
            <a:ext cx="1589372" cy="3170099"/>
          </a:xfrm>
          <a:prstGeom prst="rect">
            <a:avLst/>
          </a:prstGeom>
          <a:noFill/>
        </p:spPr>
        <p:txBody>
          <a:bodyPr wrap="square" rtlCol="0">
            <a:spAutoFit/>
          </a:bodyPr>
          <a:lstStyle/>
          <a:p>
            <a:pPr rtl="0"/>
            <a:r>
              <a:rPr lang="de-DE" sz="20000" b="1" noProof="0" dirty="0">
                <a:solidFill>
                  <a:schemeClr val="bg1"/>
                </a:solidFill>
              </a:rPr>
              <a:t>„</a:t>
            </a:r>
          </a:p>
        </p:txBody>
      </p:sp>
      <p:grpSp>
        <p:nvGrpSpPr>
          <p:cNvPr id="18" name="Gruppieren 17">
            <a:extLst>
              <a:ext uri="{FF2B5EF4-FFF2-40B4-BE49-F238E27FC236}">
                <a16:creationId xmlns:a16="http://schemas.microsoft.com/office/drawing/2014/main" id="{6ACB4ADD-D9F4-984E-B29D-A2CF6D19E810}"/>
              </a:ext>
            </a:extLst>
          </p:cNvPr>
          <p:cNvGrpSpPr/>
          <p:nvPr userDrawn="1"/>
        </p:nvGrpSpPr>
        <p:grpSpPr>
          <a:xfrm>
            <a:off x="6362700" y="0"/>
            <a:ext cx="5829298" cy="3235602"/>
            <a:chOff x="5612972" y="1"/>
            <a:chExt cx="6615961" cy="3672246"/>
          </a:xfrm>
        </p:grpSpPr>
        <p:sp>
          <p:nvSpPr>
            <p:cNvPr id="19" name="AutoForm 24">
              <a:extLst>
                <a:ext uri="{FF2B5EF4-FFF2-40B4-BE49-F238E27FC236}">
                  <a16:creationId xmlns:a16="http://schemas.microsoft.com/office/drawing/2014/main" id="{5017C477-A988-7041-8A67-3D8294D6AD7C}"/>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0" name="Freihandform 19">
              <a:extLst>
                <a:ext uri="{FF2B5EF4-FFF2-40B4-BE49-F238E27FC236}">
                  <a16:creationId xmlns:a16="http://schemas.microsoft.com/office/drawing/2014/main" id="{206D7F37-5DD1-A24E-9CCA-84B2A168554D}"/>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1" name="Freihandform 20">
              <a:extLst>
                <a:ext uri="{FF2B5EF4-FFF2-40B4-BE49-F238E27FC236}">
                  <a16:creationId xmlns:a16="http://schemas.microsoft.com/office/drawing/2014/main" id="{A6E321C8-096C-1B41-B14F-4CA7AE04BB1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2" name="Freihandform 21">
              <a:extLst>
                <a:ext uri="{FF2B5EF4-FFF2-40B4-BE49-F238E27FC236}">
                  <a16:creationId xmlns:a16="http://schemas.microsoft.com/office/drawing/2014/main" id="{32B3FDD4-EB13-F44F-99D0-BFAB06F00B3A}"/>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de-DE" noProof="0" dirty="0"/>
            </a:p>
          </p:txBody>
        </p:sp>
        <p:sp>
          <p:nvSpPr>
            <p:cNvPr id="23" name="Freihandform 22">
              <a:extLst>
                <a:ext uri="{FF2B5EF4-FFF2-40B4-BE49-F238E27FC236}">
                  <a16:creationId xmlns:a16="http://schemas.microsoft.com/office/drawing/2014/main" id="{A20BCBD2-A735-0C43-8C55-B384372AC62C}"/>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grpSp>
        <p:nvGrpSpPr>
          <p:cNvPr id="24" name="Gruppieren 23">
            <a:extLst>
              <a:ext uri="{FF2B5EF4-FFF2-40B4-BE49-F238E27FC236}">
                <a16:creationId xmlns:a16="http://schemas.microsoft.com/office/drawing/2014/main" id="{669A90A7-BF26-684E-8C8B-638053DA1234}"/>
              </a:ext>
            </a:extLst>
          </p:cNvPr>
          <p:cNvGrpSpPr>
            <a:grpSpLocks/>
          </p:cNvGrpSpPr>
          <p:nvPr userDrawn="1"/>
        </p:nvGrpSpPr>
        <p:grpSpPr bwMode="auto">
          <a:xfrm rot="16200000" flipV="1">
            <a:off x="0" y="3900132"/>
            <a:ext cx="2959226" cy="2959226"/>
            <a:chOff x="0" y="12289"/>
            <a:chExt cx="3550" cy="3551"/>
          </a:xfrm>
        </p:grpSpPr>
        <p:sp>
          <p:nvSpPr>
            <p:cNvPr id="25" name="Freihandform 24">
              <a:extLst>
                <a:ext uri="{FF2B5EF4-FFF2-40B4-BE49-F238E27FC236}">
                  <a16:creationId xmlns:a16="http://schemas.microsoft.com/office/drawing/2014/main" id="{861D8E86-886A-8744-BC4C-FE82B02438F1}"/>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6" name="Freihandform 25">
              <a:extLst>
                <a:ext uri="{FF2B5EF4-FFF2-40B4-BE49-F238E27FC236}">
                  <a16:creationId xmlns:a16="http://schemas.microsoft.com/office/drawing/2014/main" id="{2D967470-E96E-8843-AAD2-E0C8B807793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7" name="Freihandform 26">
              <a:extLst>
                <a:ext uri="{FF2B5EF4-FFF2-40B4-BE49-F238E27FC236}">
                  <a16:creationId xmlns:a16="http://schemas.microsoft.com/office/drawing/2014/main" id="{C8A27D09-765D-3949-BCCA-238C3514D4CF}"/>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Tree>
    <p:extLst>
      <p:ext uri="{BB962C8B-B14F-4D97-AF65-F5344CB8AC3E}">
        <p14:creationId xmlns:p14="http://schemas.microsoft.com/office/powerpoint/2010/main" val="14478292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560">
          <p15:clr>
            <a:srgbClr val="FBAE40"/>
          </p15:clr>
        </p15:guide>
        <p15:guide id="8" orient="horz" pos="1752" userDrawn="1">
          <p15:clr>
            <a:srgbClr val="FBAE40"/>
          </p15:clr>
        </p15:guide>
        <p15:guide id="9" orient="horz" pos="12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tx1"/>
        </a:solidFill>
        <a:effectLst/>
      </p:bgPr>
    </p:bg>
    <p:spTree>
      <p:nvGrpSpPr>
        <p:cNvPr id="1" name=""/>
        <p:cNvGrpSpPr/>
        <p:nvPr/>
      </p:nvGrpSpPr>
      <p:grpSpPr>
        <a:xfrm>
          <a:off x="0" y="0"/>
          <a:ext cx="0" cy="0"/>
          <a:chOff x="0" y="0"/>
          <a:chExt cx="0" cy="0"/>
        </a:xfrm>
      </p:grpSpPr>
      <p:grpSp>
        <p:nvGrpSpPr>
          <p:cNvPr id="25" name="Gruppieren 24">
            <a:extLst>
              <a:ext uri="{FF2B5EF4-FFF2-40B4-BE49-F238E27FC236}">
                <a16:creationId xmlns:a16="http://schemas.microsoft.com/office/drawing/2014/main" id="{A7D9F21A-75CF-6045-8FA1-C4F4E21B699C}"/>
              </a:ext>
            </a:extLst>
          </p:cNvPr>
          <p:cNvGrpSpPr>
            <a:grpSpLocks/>
          </p:cNvGrpSpPr>
          <p:nvPr userDrawn="1"/>
        </p:nvGrpSpPr>
        <p:grpSpPr bwMode="auto">
          <a:xfrm rot="16200000" flipV="1">
            <a:off x="0" y="3900132"/>
            <a:ext cx="2959226" cy="2959226"/>
            <a:chOff x="0" y="12289"/>
            <a:chExt cx="3550" cy="3551"/>
          </a:xfrm>
        </p:grpSpPr>
        <p:sp>
          <p:nvSpPr>
            <p:cNvPr id="26" name="Freihandform 25">
              <a:extLst>
                <a:ext uri="{FF2B5EF4-FFF2-40B4-BE49-F238E27FC236}">
                  <a16:creationId xmlns:a16="http://schemas.microsoft.com/office/drawing/2014/main" id="{AEA7E377-BB07-FA43-B532-10A92EE030B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7" name="Freihandform 26">
              <a:extLst>
                <a:ext uri="{FF2B5EF4-FFF2-40B4-BE49-F238E27FC236}">
                  <a16:creationId xmlns:a16="http://schemas.microsoft.com/office/drawing/2014/main" id="{F18DE645-B3D5-2F4E-AAD6-002FEF13A310}"/>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6" name="Freihandform 35">
              <a:extLst>
                <a:ext uri="{FF2B5EF4-FFF2-40B4-BE49-F238E27FC236}">
                  <a16:creationId xmlns:a16="http://schemas.microsoft.com/office/drawing/2014/main" id="{B90F6499-BA50-2340-A026-32C79B6BFAF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38" name="Bildplatzhalter 25">
            <a:extLst>
              <a:ext uri="{FF2B5EF4-FFF2-40B4-BE49-F238E27FC236}">
                <a16:creationId xmlns:a16="http://schemas.microsoft.com/office/drawing/2014/main" id="{2274C164-503B-E746-A155-849A9BC2406E}"/>
              </a:ext>
            </a:extLst>
          </p:cNvPr>
          <p:cNvSpPr>
            <a:spLocks noGrp="1"/>
          </p:cNvSpPr>
          <p:nvPr>
            <p:ph type="pic" sz="quarter" idx="18"/>
          </p:nvPr>
        </p:nvSpPr>
        <p:spPr>
          <a:xfrm>
            <a:off x="954268" y="2572883"/>
            <a:ext cx="2118245" cy="2037217"/>
          </a:xfrm>
          <a:prstGeom prst="rect">
            <a:avLst/>
          </a:prstGeom>
        </p:spPr>
        <p:txBody>
          <a:bodyPr rtlCol="0"/>
          <a:lstStyle/>
          <a:p>
            <a:pPr rtl="0"/>
            <a:r>
              <a:rPr lang="de-DE" noProof="0"/>
              <a:t>Bild durch Klicken auf Symbol hinzufügen</a:t>
            </a:r>
            <a:endParaRPr lang="de-DE" noProof="0" dirty="0"/>
          </a:p>
        </p:txBody>
      </p:sp>
      <p:sp>
        <p:nvSpPr>
          <p:cNvPr id="61" name="Titel 1">
            <a:extLst>
              <a:ext uri="{FF2B5EF4-FFF2-40B4-BE49-F238E27FC236}">
                <a16:creationId xmlns:a16="http://schemas.microsoft.com/office/drawing/2014/main" id="{E2F20AFE-B282-5146-B0D6-F2FC1B6D303E}"/>
              </a:ext>
            </a:extLst>
          </p:cNvPr>
          <p:cNvSpPr>
            <a:spLocks noGrp="1"/>
          </p:cNvSpPr>
          <p:nvPr>
            <p:ph type="title"/>
          </p:nvPr>
        </p:nvSpPr>
        <p:spPr>
          <a:xfrm>
            <a:off x="964022" y="879063"/>
            <a:ext cx="75322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de-DE" noProof="0"/>
              <a:t>Mastertitelformat bearbeiten</a:t>
            </a:r>
            <a:endParaRPr lang="de-DE" noProof="0" dirty="0"/>
          </a:p>
        </p:txBody>
      </p:sp>
      <p:cxnSp>
        <p:nvCxnSpPr>
          <p:cNvPr id="62" name="Gerader Verbinder 61">
            <a:extLst>
              <a:ext uri="{FF2B5EF4-FFF2-40B4-BE49-F238E27FC236}">
                <a16:creationId xmlns:a16="http://schemas.microsoft.com/office/drawing/2014/main" id="{F777D2F0-DE3F-8343-B97A-E7FA440532FD}"/>
              </a:ext>
            </a:extLst>
          </p:cNvPr>
          <p:cNvCxnSpPr>
            <a:cxnSpLocks/>
          </p:cNvCxnSpPr>
          <p:nvPr userDrawn="1"/>
        </p:nvCxnSpPr>
        <p:spPr>
          <a:xfrm>
            <a:off x="952500" y="1939108"/>
            <a:ext cx="2133600" cy="0"/>
          </a:xfrm>
          <a:prstGeom prst="line">
            <a:avLst/>
          </a:prstGeom>
          <a:ln w="101600">
            <a:solidFill>
              <a:schemeClr val="tx1"/>
            </a:solidFill>
          </a:ln>
        </p:spPr>
        <p:style>
          <a:lnRef idx="1">
            <a:schemeClr val="dk1"/>
          </a:lnRef>
          <a:fillRef idx="0">
            <a:schemeClr val="dk1"/>
          </a:fillRef>
          <a:effectRef idx="0">
            <a:schemeClr val="dk1"/>
          </a:effectRef>
          <a:fontRef idx="minor">
            <a:schemeClr val="tx1"/>
          </a:fontRef>
        </p:style>
      </p:cxnSp>
      <p:sp>
        <p:nvSpPr>
          <p:cNvPr id="63" name="Bildplatzhalter 25">
            <a:extLst>
              <a:ext uri="{FF2B5EF4-FFF2-40B4-BE49-F238E27FC236}">
                <a16:creationId xmlns:a16="http://schemas.microsoft.com/office/drawing/2014/main" id="{AF1B5ED8-33F6-FB44-AA92-F0D227BB310C}"/>
              </a:ext>
            </a:extLst>
          </p:cNvPr>
          <p:cNvSpPr>
            <a:spLocks noGrp="1"/>
          </p:cNvSpPr>
          <p:nvPr>
            <p:ph type="pic" sz="quarter" idx="24"/>
          </p:nvPr>
        </p:nvSpPr>
        <p:spPr>
          <a:xfrm>
            <a:off x="3658280" y="2572883"/>
            <a:ext cx="2118245" cy="2037217"/>
          </a:xfrm>
          <a:prstGeom prst="rect">
            <a:avLst/>
          </a:prstGeom>
        </p:spPr>
        <p:txBody>
          <a:bodyPr rtlCol="0"/>
          <a:lstStyle/>
          <a:p>
            <a:pPr rtl="0"/>
            <a:r>
              <a:rPr lang="de-DE" noProof="0"/>
              <a:t>Bild durch Klicken auf Symbol hinzufügen</a:t>
            </a:r>
            <a:endParaRPr lang="de-DE" noProof="0" dirty="0"/>
          </a:p>
        </p:txBody>
      </p:sp>
      <p:sp>
        <p:nvSpPr>
          <p:cNvPr id="72" name="Textplatzhalter 29">
            <a:extLst>
              <a:ext uri="{FF2B5EF4-FFF2-40B4-BE49-F238E27FC236}">
                <a16:creationId xmlns:a16="http://schemas.microsoft.com/office/drawing/2014/main" id="{0D824BDD-2D23-C943-8FE9-60B7B23B5ECD}"/>
              </a:ext>
            </a:extLst>
          </p:cNvPr>
          <p:cNvSpPr>
            <a:spLocks noGrp="1"/>
          </p:cNvSpPr>
          <p:nvPr>
            <p:ph type="body" sz="quarter" idx="12"/>
          </p:nvPr>
        </p:nvSpPr>
        <p:spPr>
          <a:xfrm>
            <a:off x="952500" y="5393169"/>
            <a:ext cx="2133600"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73" name="Textplatzhalter 29">
            <a:extLst>
              <a:ext uri="{FF2B5EF4-FFF2-40B4-BE49-F238E27FC236}">
                <a16:creationId xmlns:a16="http://schemas.microsoft.com/office/drawing/2014/main" id="{2F3D441E-DFB1-084B-8192-C6CBECCA40B9}"/>
              </a:ext>
            </a:extLst>
          </p:cNvPr>
          <p:cNvSpPr>
            <a:spLocks noGrp="1"/>
          </p:cNvSpPr>
          <p:nvPr>
            <p:ph type="body" sz="quarter" idx="11"/>
          </p:nvPr>
        </p:nvSpPr>
        <p:spPr>
          <a:xfrm>
            <a:off x="952500" y="4986745"/>
            <a:ext cx="2133600"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sp>
        <p:nvSpPr>
          <p:cNvPr id="74" name="Textplatzhalter 29">
            <a:extLst>
              <a:ext uri="{FF2B5EF4-FFF2-40B4-BE49-F238E27FC236}">
                <a16:creationId xmlns:a16="http://schemas.microsoft.com/office/drawing/2014/main" id="{25797825-E7AE-2C41-A965-E6F0D70D9747}"/>
              </a:ext>
            </a:extLst>
          </p:cNvPr>
          <p:cNvSpPr>
            <a:spLocks noGrp="1"/>
          </p:cNvSpPr>
          <p:nvPr>
            <p:ph type="body" sz="quarter" idx="13"/>
          </p:nvPr>
        </p:nvSpPr>
        <p:spPr>
          <a:xfrm>
            <a:off x="3663042" y="5393169"/>
            <a:ext cx="2128157"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75" name="Textplatzhalter 29">
            <a:extLst>
              <a:ext uri="{FF2B5EF4-FFF2-40B4-BE49-F238E27FC236}">
                <a16:creationId xmlns:a16="http://schemas.microsoft.com/office/drawing/2014/main" id="{63C1927C-E23B-204E-9F3A-2A67D2BF702C}"/>
              </a:ext>
            </a:extLst>
          </p:cNvPr>
          <p:cNvSpPr>
            <a:spLocks noGrp="1"/>
          </p:cNvSpPr>
          <p:nvPr>
            <p:ph type="body" sz="quarter" idx="15"/>
          </p:nvPr>
        </p:nvSpPr>
        <p:spPr>
          <a:xfrm>
            <a:off x="3663042" y="4986745"/>
            <a:ext cx="2128157"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sp>
        <p:nvSpPr>
          <p:cNvPr id="76" name="Textplatzhalter 29">
            <a:extLst>
              <a:ext uri="{FF2B5EF4-FFF2-40B4-BE49-F238E27FC236}">
                <a16:creationId xmlns:a16="http://schemas.microsoft.com/office/drawing/2014/main" id="{EC81F0F5-C204-7248-A336-A655814A8A34}"/>
              </a:ext>
            </a:extLst>
          </p:cNvPr>
          <p:cNvSpPr>
            <a:spLocks noGrp="1"/>
          </p:cNvSpPr>
          <p:nvPr>
            <p:ph type="body" sz="quarter" idx="16"/>
          </p:nvPr>
        </p:nvSpPr>
        <p:spPr>
          <a:xfrm>
            <a:off x="63670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77" name="Textplatzhalter 29">
            <a:extLst>
              <a:ext uri="{FF2B5EF4-FFF2-40B4-BE49-F238E27FC236}">
                <a16:creationId xmlns:a16="http://schemas.microsoft.com/office/drawing/2014/main" id="{C9FEF82E-4E9C-8343-9D36-C4A00D7137CC}"/>
              </a:ext>
            </a:extLst>
          </p:cNvPr>
          <p:cNvSpPr>
            <a:spLocks noGrp="1"/>
          </p:cNvSpPr>
          <p:nvPr>
            <p:ph type="body" sz="quarter" idx="31"/>
          </p:nvPr>
        </p:nvSpPr>
        <p:spPr>
          <a:xfrm>
            <a:off x="63670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sp>
        <p:nvSpPr>
          <p:cNvPr id="78" name="Textplatzhalter 29">
            <a:extLst>
              <a:ext uri="{FF2B5EF4-FFF2-40B4-BE49-F238E27FC236}">
                <a16:creationId xmlns:a16="http://schemas.microsoft.com/office/drawing/2014/main" id="{F8AF6664-A005-7A42-9AEF-C5AA5603E49D}"/>
              </a:ext>
            </a:extLst>
          </p:cNvPr>
          <p:cNvSpPr>
            <a:spLocks noGrp="1"/>
          </p:cNvSpPr>
          <p:nvPr>
            <p:ph type="body" sz="quarter" idx="19"/>
          </p:nvPr>
        </p:nvSpPr>
        <p:spPr>
          <a:xfrm>
            <a:off x="91102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Mastertextformat bearbeiten</a:t>
            </a:r>
          </a:p>
        </p:txBody>
      </p:sp>
      <p:sp>
        <p:nvSpPr>
          <p:cNvPr id="79" name="Textplatzhalter 29">
            <a:extLst>
              <a:ext uri="{FF2B5EF4-FFF2-40B4-BE49-F238E27FC236}">
                <a16:creationId xmlns:a16="http://schemas.microsoft.com/office/drawing/2014/main" id="{5F6C1E52-E2B6-5F45-A863-5BB35ABAFCD6}"/>
              </a:ext>
            </a:extLst>
          </p:cNvPr>
          <p:cNvSpPr>
            <a:spLocks noGrp="1"/>
          </p:cNvSpPr>
          <p:nvPr>
            <p:ph type="body" sz="quarter" idx="21"/>
          </p:nvPr>
        </p:nvSpPr>
        <p:spPr>
          <a:xfrm>
            <a:off x="91102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Mastertextformat bearbeiten</a:t>
            </a:r>
          </a:p>
        </p:txBody>
      </p:sp>
      <p:grpSp>
        <p:nvGrpSpPr>
          <p:cNvPr id="23" name="Gruppieren 22">
            <a:extLst>
              <a:ext uri="{FF2B5EF4-FFF2-40B4-BE49-F238E27FC236}">
                <a16:creationId xmlns:a16="http://schemas.microsoft.com/office/drawing/2014/main" id="{EFD0B2D5-B3C2-D847-A220-86CB6A37E418}"/>
              </a:ext>
            </a:extLst>
          </p:cNvPr>
          <p:cNvGrpSpPr/>
          <p:nvPr userDrawn="1"/>
        </p:nvGrpSpPr>
        <p:grpSpPr>
          <a:xfrm>
            <a:off x="6362700" y="0"/>
            <a:ext cx="5829298" cy="3235602"/>
            <a:chOff x="5612972" y="1"/>
            <a:chExt cx="6615961" cy="3672246"/>
          </a:xfrm>
        </p:grpSpPr>
        <p:sp>
          <p:nvSpPr>
            <p:cNvPr id="28" name="AutoForm 24">
              <a:extLst>
                <a:ext uri="{FF2B5EF4-FFF2-40B4-BE49-F238E27FC236}">
                  <a16:creationId xmlns:a16="http://schemas.microsoft.com/office/drawing/2014/main" id="{A7FD25A4-760F-814C-915F-DD6E89CA3A40}"/>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29" name="Freihandform 28">
              <a:extLst>
                <a:ext uri="{FF2B5EF4-FFF2-40B4-BE49-F238E27FC236}">
                  <a16:creationId xmlns:a16="http://schemas.microsoft.com/office/drawing/2014/main" id="{A0CC8369-E81F-D447-87D8-1AF0C58EAC07}"/>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0" name="Freihandform 29">
              <a:extLst>
                <a:ext uri="{FF2B5EF4-FFF2-40B4-BE49-F238E27FC236}">
                  <a16:creationId xmlns:a16="http://schemas.microsoft.com/office/drawing/2014/main" id="{C41CA81E-EF54-D048-8775-CD4AB37A7DF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sp>
          <p:nvSpPr>
            <p:cNvPr id="31" name="Freihandform 30">
              <a:extLst>
                <a:ext uri="{FF2B5EF4-FFF2-40B4-BE49-F238E27FC236}">
                  <a16:creationId xmlns:a16="http://schemas.microsoft.com/office/drawing/2014/main" id="{D95A4B85-923E-B641-B239-2A1999AB294B}"/>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de-DE" noProof="0" dirty="0"/>
            </a:p>
          </p:txBody>
        </p:sp>
        <p:sp>
          <p:nvSpPr>
            <p:cNvPr id="32" name="Freihandform 31">
              <a:extLst>
                <a:ext uri="{FF2B5EF4-FFF2-40B4-BE49-F238E27FC236}">
                  <a16:creationId xmlns:a16="http://schemas.microsoft.com/office/drawing/2014/main" id="{501386DC-76EB-F34E-AD0E-22957D3B38D5}"/>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de-DE" noProof="0" dirty="0"/>
            </a:p>
          </p:txBody>
        </p:sp>
      </p:grpSp>
      <p:sp>
        <p:nvSpPr>
          <p:cNvPr id="66" name="Bildplatzhalter 25">
            <a:extLst>
              <a:ext uri="{FF2B5EF4-FFF2-40B4-BE49-F238E27FC236}">
                <a16:creationId xmlns:a16="http://schemas.microsoft.com/office/drawing/2014/main" id="{2D21D633-C51E-E94E-BAE3-96F52F76E496}"/>
              </a:ext>
            </a:extLst>
          </p:cNvPr>
          <p:cNvSpPr>
            <a:spLocks noGrp="1"/>
          </p:cNvSpPr>
          <p:nvPr>
            <p:ph type="pic" sz="quarter" idx="27"/>
          </p:nvPr>
        </p:nvSpPr>
        <p:spPr>
          <a:xfrm>
            <a:off x="6362292" y="2572883"/>
            <a:ext cx="2118245" cy="2037217"/>
          </a:xfrm>
          <a:prstGeom prst="rect">
            <a:avLst/>
          </a:prstGeom>
        </p:spPr>
        <p:txBody>
          <a:bodyPr rtlCol="0"/>
          <a:lstStyle/>
          <a:p>
            <a:pPr rtl="0"/>
            <a:r>
              <a:rPr lang="de-DE" noProof="0"/>
              <a:t>Bild durch Klicken auf Symbol hinzufügen</a:t>
            </a:r>
            <a:endParaRPr lang="de-DE" noProof="0" dirty="0"/>
          </a:p>
        </p:txBody>
      </p:sp>
      <p:sp>
        <p:nvSpPr>
          <p:cNvPr id="69" name="Bildplatzhalter 25">
            <a:extLst>
              <a:ext uri="{FF2B5EF4-FFF2-40B4-BE49-F238E27FC236}">
                <a16:creationId xmlns:a16="http://schemas.microsoft.com/office/drawing/2014/main" id="{639EFA5A-9C69-DF4D-81B7-FA1F8CCCF934}"/>
              </a:ext>
            </a:extLst>
          </p:cNvPr>
          <p:cNvSpPr>
            <a:spLocks noGrp="1"/>
          </p:cNvSpPr>
          <p:nvPr>
            <p:ph type="pic" sz="quarter" idx="30"/>
          </p:nvPr>
        </p:nvSpPr>
        <p:spPr>
          <a:xfrm>
            <a:off x="9112023" y="2572883"/>
            <a:ext cx="2118245" cy="2037217"/>
          </a:xfrm>
          <a:prstGeom prst="rect">
            <a:avLst/>
          </a:prstGeom>
        </p:spPr>
        <p:txBody>
          <a:bodyPr rtlCol="0"/>
          <a:lstStyle/>
          <a:p>
            <a:pPr rtl="0"/>
            <a:r>
              <a:rPr lang="de-DE" noProof="0"/>
              <a:t>Bild durch Klicken auf Symbol hinzufügen</a:t>
            </a:r>
            <a:endParaRPr lang="de-DE" noProof="0" dirty="0"/>
          </a:p>
        </p:txBody>
      </p:sp>
      <p:sp>
        <p:nvSpPr>
          <p:cNvPr id="2" name="Datumsplatzhalter 1">
            <a:extLst>
              <a:ext uri="{FF2B5EF4-FFF2-40B4-BE49-F238E27FC236}">
                <a16:creationId xmlns:a16="http://schemas.microsoft.com/office/drawing/2014/main" id="{8ED89364-B1CB-4E72-A6BB-95A34B50661C}"/>
              </a:ext>
            </a:extLst>
          </p:cNvPr>
          <p:cNvSpPr>
            <a:spLocks noGrp="1"/>
          </p:cNvSpPr>
          <p:nvPr>
            <p:ph type="dt" sz="half" idx="32"/>
          </p:nvPr>
        </p:nvSpPr>
        <p:spPr/>
        <p:txBody>
          <a:bodyPr rtlCol="0"/>
          <a:lstStyle/>
          <a:p>
            <a:pPr rtl="0"/>
            <a:fld id="{A893C4B3-1B94-4111-92B2-E61B4DBE9C0B}" type="datetime4">
              <a:rPr lang="de-DE" noProof="0" smtClean="0">
                <a:latin typeface="+mn-lt"/>
              </a:rPr>
              <a:t>18. Februar 2021</a:t>
            </a:fld>
            <a:endParaRPr lang="de-DE" noProof="0" dirty="0">
              <a:latin typeface="+mn-lt"/>
            </a:endParaRPr>
          </a:p>
        </p:txBody>
      </p:sp>
      <p:sp>
        <p:nvSpPr>
          <p:cNvPr id="3" name="Fußzeilenplatzhalter 2">
            <a:extLst>
              <a:ext uri="{FF2B5EF4-FFF2-40B4-BE49-F238E27FC236}">
                <a16:creationId xmlns:a16="http://schemas.microsoft.com/office/drawing/2014/main" id="{8E09328F-B310-4BF3-883E-BA9A39676AF2}"/>
              </a:ext>
            </a:extLst>
          </p:cNvPr>
          <p:cNvSpPr>
            <a:spLocks noGrp="1"/>
          </p:cNvSpPr>
          <p:nvPr>
            <p:ph type="ftr" sz="quarter" idx="33"/>
          </p:nvPr>
        </p:nvSpPr>
        <p:spPr/>
        <p:txBody>
          <a:bodyPr rtlCol="0"/>
          <a:lstStyle/>
          <a:p>
            <a:pPr rtl="0"/>
            <a:r>
              <a:rPr lang="de-DE" noProof="0" dirty="0"/>
              <a:t>Jahresbericht</a:t>
            </a:r>
            <a:endParaRPr lang="de-DE" b="0" noProof="0" dirty="0"/>
          </a:p>
        </p:txBody>
      </p:sp>
      <p:sp>
        <p:nvSpPr>
          <p:cNvPr id="4" name="Foliennummernplatzhalter 3">
            <a:extLst>
              <a:ext uri="{FF2B5EF4-FFF2-40B4-BE49-F238E27FC236}">
                <a16:creationId xmlns:a16="http://schemas.microsoft.com/office/drawing/2014/main" id="{04192EF2-9336-43EF-A365-1F54000F7DE9}"/>
              </a:ext>
            </a:extLst>
          </p:cNvPr>
          <p:cNvSpPr>
            <a:spLocks noGrp="1"/>
          </p:cNvSpPr>
          <p:nvPr>
            <p:ph type="sldNum" sz="quarter" idx="34"/>
          </p:nvPr>
        </p:nvSpPr>
        <p:spPr/>
        <p:txBody>
          <a:bodyPr rtlCol="0"/>
          <a:lstStyle/>
          <a:p>
            <a:pPr rtl="0"/>
            <a:fld id="{294A09A9-5501-47C1-A89A-A340965A2BE2}" type="slidenum">
              <a:rPr lang="de-DE" noProof="0" smtClean="0"/>
              <a:pPr rtl="0"/>
              <a:t>‹Nr.›</a:t>
            </a:fld>
            <a:endParaRPr lang="de-DE" noProof="0" dirty="0"/>
          </a:p>
        </p:txBody>
      </p:sp>
    </p:spTree>
    <p:extLst>
      <p:ext uri="{BB962C8B-B14F-4D97-AF65-F5344CB8AC3E}">
        <p14:creationId xmlns:p14="http://schemas.microsoft.com/office/powerpoint/2010/main" val="9963624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304" userDrawn="1">
          <p15:clr>
            <a:srgbClr val="FBAE40"/>
          </p15:clr>
        </p15:guide>
        <p15:guide id="4" pos="4008" userDrawn="1">
          <p15:clr>
            <a:srgbClr val="FBAE40"/>
          </p15:clr>
        </p15:guide>
        <p15:guide id="5" pos="1944" userDrawn="1">
          <p15:clr>
            <a:srgbClr val="FBAE40"/>
          </p15:clr>
        </p15:guide>
        <p15:guide id="6" pos="3648" userDrawn="1">
          <p15:clr>
            <a:srgbClr val="FBAE40"/>
          </p15:clr>
        </p15:guide>
        <p15:guide id="7" orient="horz" pos="1392" userDrawn="1">
          <p15:clr>
            <a:srgbClr val="FBAE40"/>
          </p15:clr>
        </p15:guide>
        <p15:guide id="8" orient="horz" pos="552" userDrawn="1">
          <p15:clr>
            <a:srgbClr val="FBAE40"/>
          </p15:clr>
        </p15:guide>
        <p15:guide id="9" orient="horz" pos="1224" userDrawn="1">
          <p15:clr>
            <a:srgbClr val="FBAE40"/>
          </p15:clr>
        </p15:guide>
        <p15:guide id="10" pos="5352" userDrawn="1">
          <p15:clr>
            <a:srgbClr val="FBAE40"/>
          </p15:clr>
        </p15:guide>
        <p15:guide id="11" pos="5736" userDrawn="1">
          <p15:clr>
            <a:srgbClr val="FBAE40"/>
          </p15:clr>
        </p15:guide>
        <p15:guide id="12" orient="horz" pos="2904" userDrawn="1">
          <p15:clr>
            <a:srgbClr val="FBAE40"/>
          </p15:clr>
        </p15:guide>
        <p15:guide id="13" orient="horz" pos="16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eitachse ">
    <p:bg>
      <p:bgPr>
        <a:solidFill>
          <a:schemeClr val="tx1"/>
        </a:solidFill>
        <a:effectLst/>
      </p:bgPr>
    </p:bg>
    <p:spTree>
      <p:nvGrpSpPr>
        <p:cNvPr id="1" name=""/>
        <p:cNvGrpSpPr/>
        <p:nvPr/>
      </p:nvGrpSpPr>
      <p:grpSpPr>
        <a:xfrm>
          <a:off x="0" y="0"/>
          <a:ext cx="0" cy="0"/>
          <a:chOff x="0" y="0"/>
          <a:chExt cx="0" cy="0"/>
        </a:xfrm>
      </p:grpSpPr>
      <p:cxnSp>
        <p:nvCxnSpPr>
          <p:cNvPr id="21" name="Gerader Verbinder 20">
            <a:extLst>
              <a:ext uri="{FF2B5EF4-FFF2-40B4-BE49-F238E27FC236}">
                <a16:creationId xmlns:a16="http://schemas.microsoft.com/office/drawing/2014/main" id="{040046AF-E5BF-854D-9986-7C3019770FE7}"/>
              </a:ext>
            </a:extLst>
          </p:cNvPr>
          <p:cNvCxnSpPr>
            <a:cxnSpLocks/>
          </p:cNvCxnSpPr>
          <p:nvPr userDrawn="1"/>
        </p:nvCxnSpPr>
        <p:spPr>
          <a:xfrm flipH="1">
            <a:off x="1045959" y="2213783"/>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76CA14A6-0144-BC49-A8D4-C979D13258C0}"/>
              </a:ext>
            </a:extLst>
          </p:cNvPr>
          <p:cNvCxnSpPr>
            <a:cxnSpLocks/>
          </p:cNvCxnSpPr>
          <p:nvPr userDrawn="1"/>
        </p:nvCxnSpPr>
        <p:spPr>
          <a:xfrm flipH="1">
            <a:off x="6180493" y="2213783"/>
            <a:ext cx="11102"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FA582FC2-A135-5743-B9C0-6AC7225B42E1}"/>
              </a:ext>
            </a:extLst>
          </p:cNvPr>
          <p:cNvCxnSpPr>
            <a:cxnSpLocks/>
          </p:cNvCxnSpPr>
          <p:nvPr userDrawn="1"/>
        </p:nvCxnSpPr>
        <p:spPr>
          <a:xfrm flipH="1">
            <a:off x="8745623" y="3904712"/>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77C43222-5868-0247-838F-58F4F6C8EE75}"/>
              </a:ext>
            </a:extLst>
          </p:cNvPr>
          <p:cNvCxnSpPr>
            <a:cxnSpLocks/>
          </p:cNvCxnSpPr>
          <p:nvPr userDrawn="1"/>
        </p:nvCxnSpPr>
        <p:spPr>
          <a:xfrm flipH="1">
            <a:off x="3611089" y="3895941"/>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Titel 1">
            <a:extLst>
              <a:ext uri="{FF2B5EF4-FFF2-40B4-BE49-F238E27FC236}">
                <a16:creationId xmlns:a16="http://schemas.microsoft.com/office/drawing/2014/main" id="{46EEE005-F78A-9D4F-B159-964376C387DD}"/>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de-DE" noProof="0"/>
              <a:t>Zum Bearbeiten klicken </a:t>
            </a:r>
          </a:p>
        </p:txBody>
      </p:sp>
      <p:sp>
        <p:nvSpPr>
          <p:cNvPr id="96" name="Textplatzhalter 29">
            <a:extLst>
              <a:ext uri="{FF2B5EF4-FFF2-40B4-BE49-F238E27FC236}">
                <a16:creationId xmlns:a16="http://schemas.microsoft.com/office/drawing/2014/main" id="{FC61536F-8EA7-5A48-AF76-8B0E251BD8CB}"/>
              </a:ext>
            </a:extLst>
          </p:cNvPr>
          <p:cNvSpPr>
            <a:spLocks noGrp="1"/>
          </p:cNvSpPr>
          <p:nvPr>
            <p:ph type="body" sz="quarter" idx="12" hasCustomPrompt="1"/>
          </p:nvPr>
        </p:nvSpPr>
        <p:spPr>
          <a:xfrm>
            <a:off x="1296955"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Zum Bearbeiten klicken </a:t>
            </a:r>
          </a:p>
        </p:txBody>
      </p:sp>
      <p:sp>
        <p:nvSpPr>
          <p:cNvPr id="97" name="Textplatzhalter 29">
            <a:extLst>
              <a:ext uri="{FF2B5EF4-FFF2-40B4-BE49-F238E27FC236}">
                <a16:creationId xmlns:a16="http://schemas.microsoft.com/office/drawing/2014/main" id="{64FFD994-BD97-ED49-8607-286ECBB1CDA3}"/>
              </a:ext>
            </a:extLst>
          </p:cNvPr>
          <p:cNvSpPr>
            <a:spLocks noGrp="1"/>
          </p:cNvSpPr>
          <p:nvPr>
            <p:ph type="body" sz="quarter" idx="11" hasCustomPrompt="1"/>
          </p:nvPr>
        </p:nvSpPr>
        <p:spPr>
          <a:xfrm>
            <a:off x="1296955"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Zum Bearbeiten klicken </a:t>
            </a:r>
          </a:p>
        </p:txBody>
      </p:sp>
      <p:sp>
        <p:nvSpPr>
          <p:cNvPr id="102" name="Textplatzhalter 29">
            <a:extLst>
              <a:ext uri="{FF2B5EF4-FFF2-40B4-BE49-F238E27FC236}">
                <a16:creationId xmlns:a16="http://schemas.microsoft.com/office/drawing/2014/main" id="{D1ADE805-BFBC-ED47-B9CB-6CB2FF02E868}"/>
              </a:ext>
            </a:extLst>
          </p:cNvPr>
          <p:cNvSpPr>
            <a:spLocks noGrp="1"/>
          </p:cNvSpPr>
          <p:nvPr>
            <p:ph type="body" sz="quarter" idx="30" hasCustomPrompt="1"/>
          </p:nvPr>
        </p:nvSpPr>
        <p:spPr>
          <a:xfrm>
            <a:off x="3897799"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Zum Bearbeiten klicken </a:t>
            </a:r>
          </a:p>
        </p:txBody>
      </p:sp>
      <p:sp>
        <p:nvSpPr>
          <p:cNvPr id="103" name="Textplatzhalter 29">
            <a:extLst>
              <a:ext uri="{FF2B5EF4-FFF2-40B4-BE49-F238E27FC236}">
                <a16:creationId xmlns:a16="http://schemas.microsoft.com/office/drawing/2014/main" id="{334A3589-641F-F547-891B-149579153B75}"/>
              </a:ext>
            </a:extLst>
          </p:cNvPr>
          <p:cNvSpPr>
            <a:spLocks noGrp="1"/>
          </p:cNvSpPr>
          <p:nvPr>
            <p:ph type="body" sz="quarter" idx="31" hasCustomPrompt="1"/>
          </p:nvPr>
        </p:nvSpPr>
        <p:spPr>
          <a:xfrm>
            <a:off x="3897799"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de-DE" noProof="0"/>
              <a:t>Zum Bearbeiten klicken </a:t>
            </a:r>
          </a:p>
        </p:txBody>
      </p:sp>
      <p:sp>
        <p:nvSpPr>
          <p:cNvPr id="106" name="Textplatzhalter 29">
            <a:extLst>
              <a:ext uri="{FF2B5EF4-FFF2-40B4-BE49-F238E27FC236}">
                <a16:creationId xmlns:a16="http://schemas.microsoft.com/office/drawing/2014/main" id="{A63F8454-D12E-A641-ABD0-8977D3F5EC05}"/>
              </a:ext>
            </a:extLst>
          </p:cNvPr>
          <p:cNvSpPr>
            <a:spLocks noGrp="1"/>
          </p:cNvSpPr>
          <p:nvPr>
            <p:ph type="body" sz="quarter" idx="32" hasCustomPrompt="1"/>
          </p:nvPr>
        </p:nvSpPr>
        <p:spPr>
          <a:xfrm>
            <a:off x="9001711"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Zum Bearbeiten klicken </a:t>
            </a:r>
          </a:p>
        </p:txBody>
      </p:sp>
      <p:sp>
        <p:nvSpPr>
          <p:cNvPr id="107" name="Textplatzhalter 29">
            <a:extLst>
              <a:ext uri="{FF2B5EF4-FFF2-40B4-BE49-F238E27FC236}">
                <a16:creationId xmlns:a16="http://schemas.microsoft.com/office/drawing/2014/main" id="{F35AA15D-DBAD-9840-8764-A5B6D486A234}"/>
              </a:ext>
            </a:extLst>
          </p:cNvPr>
          <p:cNvSpPr>
            <a:spLocks noGrp="1"/>
          </p:cNvSpPr>
          <p:nvPr>
            <p:ph type="body" sz="quarter" idx="33" hasCustomPrompt="1"/>
          </p:nvPr>
        </p:nvSpPr>
        <p:spPr>
          <a:xfrm>
            <a:off x="9001711"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de-DE" noProof="0"/>
              <a:t>Zum Bearbeiten klicken </a:t>
            </a:r>
          </a:p>
        </p:txBody>
      </p:sp>
      <p:sp>
        <p:nvSpPr>
          <p:cNvPr id="108" name="Textplatzhalter 29">
            <a:extLst>
              <a:ext uri="{FF2B5EF4-FFF2-40B4-BE49-F238E27FC236}">
                <a16:creationId xmlns:a16="http://schemas.microsoft.com/office/drawing/2014/main" id="{8357CA0F-1A55-B145-8305-562F0DF22543}"/>
              </a:ext>
            </a:extLst>
          </p:cNvPr>
          <p:cNvSpPr>
            <a:spLocks noGrp="1"/>
          </p:cNvSpPr>
          <p:nvPr>
            <p:ph type="body" sz="quarter" idx="34" hasCustomPrompt="1"/>
          </p:nvPr>
        </p:nvSpPr>
        <p:spPr>
          <a:xfrm>
            <a:off x="6438143"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de-DE" noProof="0"/>
              <a:t>Zum Bearbeiten klicken </a:t>
            </a:r>
          </a:p>
        </p:txBody>
      </p:sp>
      <p:sp>
        <p:nvSpPr>
          <p:cNvPr id="109" name="Textplatzhalter 29">
            <a:extLst>
              <a:ext uri="{FF2B5EF4-FFF2-40B4-BE49-F238E27FC236}">
                <a16:creationId xmlns:a16="http://schemas.microsoft.com/office/drawing/2014/main" id="{D6C49F6F-AF28-8942-8442-8F54A1DC388B}"/>
              </a:ext>
            </a:extLst>
          </p:cNvPr>
          <p:cNvSpPr>
            <a:spLocks noGrp="1"/>
          </p:cNvSpPr>
          <p:nvPr>
            <p:ph type="body" sz="quarter" idx="35" hasCustomPrompt="1"/>
          </p:nvPr>
        </p:nvSpPr>
        <p:spPr>
          <a:xfrm>
            <a:off x="6438143"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de-DE" noProof="0"/>
              <a:t>Zum Bearbeiten klicken </a:t>
            </a:r>
          </a:p>
        </p:txBody>
      </p:sp>
      <p:cxnSp>
        <p:nvCxnSpPr>
          <p:cNvPr id="8" name="Gerader Verbinder 7">
            <a:extLst>
              <a:ext uri="{FF2B5EF4-FFF2-40B4-BE49-F238E27FC236}">
                <a16:creationId xmlns:a16="http://schemas.microsoft.com/office/drawing/2014/main" id="{4CE2724A-BCA1-604F-9D18-BF05746408C2}"/>
              </a:ext>
            </a:extLst>
          </p:cNvPr>
          <p:cNvCxnSpPr/>
          <p:nvPr userDrawn="1"/>
        </p:nvCxnSpPr>
        <p:spPr>
          <a:xfrm>
            <a:off x="967689" y="3968780"/>
            <a:ext cx="10275477" cy="0"/>
          </a:xfrm>
          <a:prstGeom prst="line">
            <a:avLst/>
          </a:prstGeom>
          <a:ln w="165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hteck 43">
            <a:extLst>
              <a:ext uri="{FF2B5EF4-FFF2-40B4-BE49-F238E27FC236}">
                <a16:creationId xmlns:a16="http://schemas.microsoft.com/office/drawing/2014/main" id="{4923D7D1-A9CC-C34C-86FF-43B5C8978712}"/>
              </a:ext>
            </a:extLst>
          </p:cNvPr>
          <p:cNvSpPr/>
          <p:nvPr userDrawn="1"/>
        </p:nvSpPr>
        <p:spPr>
          <a:xfrm>
            <a:off x="964323"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a:p>
        </p:txBody>
      </p:sp>
      <p:sp>
        <p:nvSpPr>
          <p:cNvPr id="47" name="Rechteck 46">
            <a:extLst>
              <a:ext uri="{FF2B5EF4-FFF2-40B4-BE49-F238E27FC236}">
                <a16:creationId xmlns:a16="http://schemas.microsoft.com/office/drawing/2014/main" id="{6119FF13-13AB-3448-B24E-58E18B3CE2B6}"/>
              </a:ext>
            </a:extLst>
          </p:cNvPr>
          <p:cNvSpPr/>
          <p:nvPr userDrawn="1"/>
        </p:nvSpPr>
        <p:spPr>
          <a:xfrm>
            <a:off x="3531590"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a:p>
        </p:txBody>
      </p:sp>
      <p:sp>
        <p:nvSpPr>
          <p:cNvPr id="27" name="Rechteck 26">
            <a:extLst>
              <a:ext uri="{FF2B5EF4-FFF2-40B4-BE49-F238E27FC236}">
                <a16:creationId xmlns:a16="http://schemas.microsoft.com/office/drawing/2014/main" id="{22F8F982-870E-AE44-B0D3-B3313BC48DB7}"/>
              </a:ext>
            </a:extLst>
          </p:cNvPr>
          <p:cNvSpPr/>
          <p:nvPr userDrawn="1"/>
        </p:nvSpPr>
        <p:spPr>
          <a:xfrm>
            <a:off x="6098857"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a:p>
        </p:txBody>
      </p:sp>
      <p:sp>
        <p:nvSpPr>
          <p:cNvPr id="29" name="Rechteck 28">
            <a:extLst>
              <a:ext uri="{FF2B5EF4-FFF2-40B4-BE49-F238E27FC236}">
                <a16:creationId xmlns:a16="http://schemas.microsoft.com/office/drawing/2014/main" id="{C549A137-DB5E-9C40-8C0A-ED607212022C}"/>
              </a:ext>
            </a:extLst>
          </p:cNvPr>
          <p:cNvSpPr/>
          <p:nvPr userDrawn="1"/>
        </p:nvSpPr>
        <p:spPr>
          <a:xfrm>
            <a:off x="8666124"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a:p>
        </p:txBody>
      </p:sp>
      <p:sp>
        <p:nvSpPr>
          <p:cNvPr id="2" name="Datumsplatzhalter 1">
            <a:extLst>
              <a:ext uri="{FF2B5EF4-FFF2-40B4-BE49-F238E27FC236}">
                <a16:creationId xmlns:a16="http://schemas.microsoft.com/office/drawing/2014/main" id="{21DC2552-C347-4C3D-8C92-4A6981227C0E}"/>
              </a:ext>
            </a:extLst>
          </p:cNvPr>
          <p:cNvSpPr>
            <a:spLocks noGrp="1"/>
          </p:cNvSpPr>
          <p:nvPr>
            <p:ph type="dt" sz="half" idx="36"/>
          </p:nvPr>
        </p:nvSpPr>
        <p:spPr/>
        <p:txBody>
          <a:bodyPr rtlCol="0"/>
          <a:lstStyle/>
          <a:p>
            <a:pPr rtl="0"/>
            <a:fld id="{688B1A89-CAFF-404F-B462-159D96DD2862}" type="datetime4">
              <a:rPr lang="de-DE" noProof="0" smtClean="0">
                <a:latin typeface="+mn-lt"/>
              </a:rPr>
              <a:t>18. Februar 2021</a:t>
            </a:fld>
            <a:endParaRPr lang="de-DE" noProof="0">
              <a:latin typeface="+mn-lt"/>
            </a:endParaRPr>
          </a:p>
        </p:txBody>
      </p:sp>
      <p:sp>
        <p:nvSpPr>
          <p:cNvPr id="3" name="Fußzeilenplatzhalter 2">
            <a:extLst>
              <a:ext uri="{FF2B5EF4-FFF2-40B4-BE49-F238E27FC236}">
                <a16:creationId xmlns:a16="http://schemas.microsoft.com/office/drawing/2014/main" id="{A5B7C35C-F3E4-4522-8711-16E4F9052C2C}"/>
              </a:ext>
            </a:extLst>
          </p:cNvPr>
          <p:cNvSpPr>
            <a:spLocks noGrp="1"/>
          </p:cNvSpPr>
          <p:nvPr>
            <p:ph type="ftr" sz="quarter" idx="37"/>
          </p:nvPr>
        </p:nvSpPr>
        <p:spPr/>
        <p:txBody>
          <a:bodyPr rtlCol="0"/>
          <a:lstStyle/>
          <a:p>
            <a:pPr rtl="0"/>
            <a:r>
              <a:rPr lang="de-DE" noProof="0"/>
              <a:t>Jahresbericht</a:t>
            </a:r>
            <a:endParaRPr lang="de-DE" b="0" noProof="0"/>
          </a:p>
        </p:txBody>
      </p:sp>
      <p:sp>
        <p:nvSpPr>
          <p:cNvPr id="4" name="Foliennummernplatzhalter 3">
            <a:extLst>
              <a:ext uri="{FF2B5EF4-FFF2-40B4-BE49-F238E27FC236}">
                <a16:creationId xmlns:a16="http://schemas.microsoft.com/office/drawing/2014/main" id="{1F4D6BAD-56F4-42F1-A2B3-FDB73364FD40}"/>
              </a:ext>
            </a:extLst>
          </p:cNvPr>
          <p:cNvSpPr>
            <a:spLocks noGrp="1"/>
          </p:cNvSpPr>
          <p:nvPr>
            <p:ph type="sldNum" sz="quarter" idx="38"/>
          </p:nvPr>
        </p:nvSpPr>
        <p:spPr/>
        <p:txBody>
          <a:bodyPr rtlCol="0"/>
          <a:lstStyle/>
          <a:p>
            <a:pPr rtl="0"/>
            <a:fld id="{294A09A9-5501-47C1-A89A-A340965A2BE2}" type="slidenum">
              <a:rPr lang="de-DE" noProof="0" smtClean="0"/>
              <a:pPr rtl="0"/>
              <a:t>‹Nr.›</a:t>
            </a:fld>
            <a:endParaRPr lang="de-DE" noProof="0">
              <a:latin typeface="+mn-lt"/>
            </a:endParaRPr>
          </a:p>
        </p:txBody>
      </p:sp>
    </p:spTree>
    <p:extLst>
      <p:ext uri="{BB962C8B-B14F-4D97-AF65-F5344CB8AC3E}">
        <p14:creationId xmlns:p14="http://schemas.microsoft.com/office/powerpoint/2010/main" val="29861552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3768" userDrawn="1">
          <p15:clr>
            <a:srgbClr val="FBAE40"/>
          </p15:clr>
        </p15:guide>
        <p15:guide id="9" orient="horz" pos="552" userDrawn="1">
          <p15:clr>
            <a:srgbClr val="FBAE40"/>
          </p15:clr>
        </p15:guide>
        <p15:guide id="10" orient="horz" pos="1512" userDrawn="1">
          <p15:clr>
            <a:srgbClr val="FBAE40"/>
          </p15:clr>
        </p15:guide>
        <p15:guide id="11" orient="horz" pos="28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EED84C6-50E6-6C43-8031-AFF6268E0C06}"/>
              </a:ext>
            </a:extLst>
          </p:cNvPr>
          <p:cNvSpPr>
            <a:spLocks noGrp="1"/>
          </p:cNvSpPr>
          <p:nvPr>
            <p:ph type="body" idx="1"/>
          </p:nvPr>
        </p:nvSpPr>
        <p:spPr>
          <a:xfrm>
            <a:off x="971550" y="1825625"/>
            <a:ext cx="10382250" cy="4351338"/>
          </a:xfrm>
          <a:prstGeom prst="rect">
            <a:avLst/>
          </a:prstGeom>
        </p:spPr>
        <p:txBody>
          <a:bodyPr vert="horz" lIns="91440" tIns="45720" rIns="91440" bIns="45720" rtlCol="0">
            <a:normAutofit/>
          </a:bodyPr>
          <a:lstStyle/>
          <a:p>
            <a:pPr lvl="0" rtl="0"/>
            <a:r>
              <a:rPr lang="de-DE" noProof="0"/>
              <a:t>Textmasterformat durch Klicken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12" name="Titelplatzhalter 11">
            <a:extLst>
              <a:ext uri="{FF2B5EF4-FFF2-40B4-BE49-F238E27FC236}">
                <a16:creationId xmlns:a16="http://schemas.microsoft.com/office/drawing/2014/main" id="{D41FC0AE-253D-D242-9C88-017078F8A23A}"/>
              </a:ext>
            </a:extLst>
          </p:cNvPr>
          <p:cNvSpPr>
            <a:spLocks noGrp="1"/>
          </p:cNvSpPr>
          <p:nvPr>
            <p:ph type="title"/>
          </p:nvPr>
        </p:nvSpPr>
        <p:spPr>
          <a:xfrm>
            <a:off x="952500" y="365125"/>
            <a:ext cx="10401300" cy="1325563"/>
          </a:xfrm>
          <a:prstGeom prst="rect">
            <a:avLst/>
          </a:prstGeom>
        </p:spPr>
        <p:txBody>
          <a:bodyPr vert="horz" lIns="91440" tIns="45720" rIns="91440" bIns="45720" rtlCol="0" anchor="ctr">
            <a:normAutofit/>
          </a:bodyPr>
          <a:lstStyle/>
          <a:p>
            <a:pPr rtl="0"/>
            <a:r>
              <a:rPr lang="de-DE" noProof="0"/>
              <a:t>Titelmasterformat durch Klicken bearbeiten</a:t>
            </a:r>
          </a:p>
        </p:txBody>
      </p:sp>
      <p:sp>
        <p:nvSpPr>
          <p:cNvPr id="30" name="Datumsplatzhalter 3">
            <a:extLst>
              <a:ext uri="{FF2B5EF4-FFF2-40B4-BE49-F238E27FC236}">
                <a16:creationId xmlns:a16="http://schemas.microsoft.com/office/drawing/2014/main" id="{EF47083A-6D76-4B4D-87CA-E08E212F781D}"/>
              </a:ext>
            </a:extLst>
          </p:cNvPr>
          <p:cNvSpPr>
            <a:spLocks noGrp="1"/>
          </p:cNvSpPr>
          <p:nvPr>
            <p:ph type="dt" sz="half" idx="2"/>
          </p:nvPr>
        </p:nvSpPr>
        <p:spPr>
          <a:xfrm>
            <a:off x="2992120" y="6332220"/>
            <a:ext cx="131318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31D3D4F0-4E9C-4CC0-8C02-6ECD15887F30}" type="datetime4">
              <a:rPr lang="de-DE" noProof="0" smtClean="0">
                <a:latin typeface="+mn-lt"/>
              </a:rPr>
              <a:t>18. Februar 2021</a:t>
            </a:fld>
            <a:endParaRPr lang="de-DE" noProof="0">
              <a:latin typeface="+mn-lt"/>
            </a:endParaRPr>
          </a:p>
        </p:txBody>
      </p:sp>
      <p:sp>
        <p:nvSpPr>
          <p:cNvPr id="31" name="Fußzeilenplatzhalter 4">
            <a:extLst>
              <a:ext uri="{FF2B5EF4-FFF2-40B4-BE49-F238E27FC236}">
                <a16:creationId xmlns:a16="http://schemas.microsoft.com/office/drawing/2014/main" id="{C9955F1C-C0B1-BA44-8905-6991FA0D1EF3}"/>
              </a:ext>
            </a:extLst>
          </p:cNvPr>
          <p:cNvSpPr>
            <a:spLocks noGrp="1"/>
          </p:cNvSpPr>
          <p:nvPr>
            <p:ph type="ftr" sz="quarter" idx="3"/>
          </p:nvPr>
        </p:nvSpPr>
        <p:spPr>
          <a:xfrm>
            <a:off x="1494790" y="6332220"/>
            <a:ext cx="1497330" cy="247651"/>
          </a:xfrm>
          <a:prstGeom prst="rect">
            <a:avLst/>
          </a:prstGeom>
        </p:spPr>
        <p:txBody>
          <a:bodyPr vert="horz" lIns="0" tIns="0" rIns="0" bIns="0" rtlCol="0" anchor="t" anchorCtr="0"/>
          <a:lstStyle>
            <a:lvl1pPr algn="l">
              <a:defRPr sz="1100" b="0" i="0">
                <a:solidFill>
                  <a:schemeClr val="bg1"/>
                </a:solidFill>
                <a:latin typeface="+mj-lt"/>
              </a:defRPr>
            </a:lvl1pPr>
          </a:lstStyle>
          <a:p>
            <a:pPr rtl="0"/>
            <a:r>
              <a:rPr lang="de-DE" noProof="0"/>
              <a:t>Jahresbericht</a:t>
            </a:r>
            <a:endParaRPr lang="de-DE" b="0" noProof="0"/>
          </a:p>
        </p:txBody>
      </p:sp>
      <p:sp>
        <p:nvSpPr>
          <p:cNvPr id="32" name="Foliennummernplatzhalter 5">
            <a:extLst>
              <a:ext uri="{FF2B5EF4-FFF2-40B4-BE49-F238E27FC236}">
                <a16:creationId xmlns:a16="http://schemas.microsoft.com/office/drawing/2014/main" id="{C8ADA0DF-3751-9A48-8A21-59F01C782D7C}"/>
              </a:ext>
            </a:extLst>
          </p:cNvPr>
          <p:cNvSpPr>
            <a:spLocks noGrp="1"/>
          </p:cNvSpPr>
          <p:nvPr>
            <p:ph type="sldNum" sz="quarter" idx="4"/>
          </p:nvPr>
        </p:nvSpPr>
        <p:spPr>
          <a:xfrm>
            <a:off x="971550" y="6332220"/>
            <a:ext cx="52324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294A09A9-5501-47C1-A89A-A340965A2BE2}" type="slidenum">
              <a:rPr lang="de-DE" noProof="0" smtClean="0"/>
              <a:pPr rtl="0"/>
              <a:t>‹Nr.›</a:t>
            </a:fld>
            <a:endParaRPr lang="de-DE" noProof="0">
              <a:latin typeface="+mn-lt"/>
            </a:endParaRPr>
          </a:p>
        </p:txBody>
      </p:sp>
    </p:spTree>
    <p:extLst>
      <p:ext uri="{BB962C8B-B14F-4D97-AF65-F5344CB8AC3E}">
        <p14:creationId xmlns:p14="http://schemas.microsoft.com/office/powerpoint/2010/main" val="3515892240"/>
      </p:ext>
    </p:extLst>
  </p:cSld>
  <p:clrMap bg1="dk1" tx1="lt1" bg2="dk2" tx2="lt2" accent1="accent1" accent2="accent2" accent3="accent3" accent4="accent4" accent5="accent5" accent6="accent6" hlink="hlink" folHlink="folHlink"/>
  <p:sldLayoutIdLst>
    <p:sldLayoutId id="2147483659" r:id="rId1"/>
    <p:sldLayoutId id="2147483693" r:id="rId2"/>
    <p:sldLayoutId id="2147483671" r:id="rId3"/>
    <p:sldLayoutId id="2147483672" r:id="rId4"/>
    <p:sldLayoutId id="2147483673" r:id="rId5"/>
    <p:sldLayoutId id="2147483684" r:id="rId6"/>
    <p:sldLayoutId id="2147483675" r:id="rId7"/>
    <p:sldLayoutId id="2147483676" r:id="rId8"/>
    <p:sldLayoutId id="2147483677" r:id="rId9"/>
    <p:sldLayoutId id="2147483685" r:id="rId10"/>
    <p:sldLayoutId id="2147483688" r:id="rId11"/>
    <p:sldLayoutId id="2147483692" r:id="rId12"/>
    <p:sldLayoutId id="2147483682" r:id="rId13"/>
  </p:sldLayoutIdLst>
  <p:hf hdr="0"/>
  <p:txStyles>
    <p:title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userDrawn="1">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ww.elte.hu/en/" TargetMode="Externa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3E168C-8042-5B4E-A5A4-A5BF693AE2D6}"/>
              </a:ext>
            </a:extLst>
          </p:cNvPr>
          <p:cNvSpPr>
            <a:spLocks noGrp="1"/>
          </p:cNvSpPr>
          <p:nvPr>
            <p:ph type="ctrTitle"/>
          </p:nvPr>
        </p:nvSpPr>
        <p:spPr>
          <a:xfrm>
            <a:off x="4337108" y="2116182"/>
            <a:ext cx="7521517" cy="1514019"/>
          </a:xfrm>
        </p:spPr>
        <p:txBody>
          <a:bodyPr rtlCol="0"/>
          <a:lstStyle/>
          <a:p>
            <a:pPr rtl="0"/>
            <a:r>
              <a:rPr lang="de-DE" dirty="0"/>
              <a:t>IDEAS Online: ELTE</a:t>
            </a:r>
          </a:p>
        </p:txBody>
      </p:sp>
      <p:sp>
        <p:nvSpPr>
          <p:cNvPr id="3" name="Textplatzhalter 2">
            <a:extLst>
              <a:ext uri="{FF2B5EF4-FFF2-40B4-BE49-F238E27FC236}">
                <a16:creationId xmlns:a16="http://schemas.microsoft.com/office/drawing/2014/main" id="{F18E61D8-31A3-2D45-8E25-CBE846E26E1C}"/>
              </a:ext>
            </a:extLst>
          </p:cNvPr>
          <p:cNvSpPr>
            <a:spLocks noGrp="1"/>
          </p:cNvSpPr>
          <p:nvPr>
            <p:ph type="body" sz="quarter" idx="11"/>
          </p:nvPr>
        </p:nvSpPr>
        <p:spPr>
          <a:xfrm>
            <a:off x="6367055" y="4549553"/>
            <a:ext cx="5491570" cy="953337"/>
          </a:xfrm>
        </p:spPr>
        <p:txBody>
          <a:bodyPr rtlCol="0"/>
          <a:lstStyle/>
          <a:p>
            <a:pPr rtl="0"/>
            <a:r>
              <a:rPr lang="de-DE" dirty="0">
                <a:latin typeface="+mj-lt"/>
              </a:rPr>
              <a:t>Vortragende: Kira Sander, Alexandra Funk</a:t>
            </a:r>
            <a:endParaRPr lang="de-DE" dirty="0"/>
          </a:p>
          <a:p>
            <a:pPr rtl="0"/>
            <a:endParaRPr lang="de-DE" dirty="0"/>
          </a:p>
        </p:txBody>
      </p:sp>
    </p:spTree>
    <p:extLst>
      <p:ext uri="{BB962C8B-B14F-4D97-AF65-F5344CB8AC3E}">
        <p14:creationId xmlns:p14="http://schemas.microsoft.com/office/powerpoint/2010/main" val="2960950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AFB5808-2BDA-4586-B80A-0A3D925FE6B3}"/>
              </a:ext>
            </a:extLst>
          </p:cNvPr>
          <p:cNvSpPr>
            <a:spLocks noGrp="1"/>
          </p:cNvSpPr>
          <p:nvPr>
            <p:ph type="title"/>
          </p:nvPr>
        </p:nvSpPr>
        <p:spPr/>
        <p:txBody>
          <a:bodyPr/>
          <a:lstStyle/>
          <a:p>
            <a:endParaRPr lang="de-DE"/>
          </a:p>
        </p:txBody>
      </p:sp>
      <p:sp>
        <p:nvSpPr>
          <p:cNvPr id="4" name="Textplatzhalter 3">
            <a:extLst>
              <a:ext uri="{FF2B5EF4-FFF2-40B4-BE49-F238E27FC236}">
                <a16:creationId xmlns:a16="http://schemas.microsoft.com/office/drawing/2014/main" id="{83B958BB-FBC8-448E-B505-20AE2BB5D31E}"/>
              </a:ext>
            </a:extLst>
          </p:cNvPr>
          <p:cNvSpPr>
            <a:spLocks noGrp="1"/>
          </p:cNvSpPr>
          <p:nvPr>
            <p:ph type="body" sz="quarter" idx="11"/>
          </p:nvPr>
        </p:nvSpPr>
        <p:spPr/>
        <p:txBody>
          <a:bodyPr/>
          <a:lstStyle/>
          <a:p>
            <a:endParaRPr lang="de-DE"/>
          </a:p>
        </p:txBody>
      </p:sp>
      <p:sp>
        <p:nvSpPr>
          <p:cNvPr id="7" name="Foliennummernplatzhalter 6">
            <a:extLst>
              <a:ext uri="{FF2B5EF4-FFF2-40B4-BE49-F238E27FC236}">
                <a16:creationId xmlns:a16="http://schemas.microsoft.com/office/drawing/2014/main" id="{432CA705-6CC6-43E1-9D56-93D07BFDBFF1}"/>
              </a:ext>
            </a:extLst>
          </p:cNvPr>
          <p:cNvSpPr>
            <a:spLocks noGrp="1"/>
          </p:cNvSpPr>
          <p:nvPr>
            <p:ph type="sldNum" sz="quarter" idx="16"/>
          </p:nvPr>
        </p:nvSpPr>
        <p:spPr>
          <a:xfrm>
            <a:off x="99095" y="6399172"/>
            <a:ext cx="523240" cy="247651"/>
          </a:xfrm>
        </p:spPr>
        <p:txBody>
          <a:bodyPr/>
          <a:lstStyle/>
          <a:p>
            <a:pPr rtl="0"/>
            <a:fld id="{294A09A9-5501-47C1-A89A-A340965A2BE2}" type="slidenum">
              <a:rPr lang="de-DE" noProof="0" smtClean="0"/>
              <a:pPr rtl="0"/>
              <a:t>10</a:t>
            </a:fld>
            <a:endParaRPr lang="de-DE" noProof="0" dirty="0"/>
          </a:p>
        </p:txBody>
      </p:sp>
      <p:pic>
        <p:nvPicPr>
          <p:cNvPr id="9" name="Grafik 8">
            <a:extLst>
              <a:ext uri="{FF2B5EF4-FFF2-40B4-BE49-F238E27FC236}">
                <a16:creationId xmlns:a16="http://schemas.microsoft.com/office/drawing/2014/main" id="{63B8DD14-C57E-47E2-9C5F-2AA569FDB6C9}"/>
              </a:ext>
            </a:extLst>
          </p:cNvPr>
          <p:cNvPicPr>
            <a:picLocks noChangeAspect="1"/>
          </p:cNvPicPr>
          <p:nvPr/>
        </p:nvPicPr>
        <p:blipFill>
          <a:blip r:embed="rId2"/>
          <a:stretch>
            <a:fillRect/>
          </a:stretch>
        </p:blipFill>
        <p:spPr>
          <a:xfrm>
            <a:off x="624166" y="0"/>
            <a:ext cx="5621189" cy="6858000"/>
          </a:xfrm>
          <a:prstGeom prst="rect">
            <a:avLst/>
          </a:prstGeom>
        </p:spPr>
      </p:pic>
      <p:sp>
        <p:nvSpPr>
          <p:cNvPr id="10" name="Textfeld 9">
            <a:extLst>
              <a:ext uri="{FF2B5EF4-FFF2-40B4-BE49-F238E27FC236}">
                <a16:creationId xmlns:a16="http://schemas.microsoft.com/office/drawing/2014/main" id="{791CEBFE-B414-415F-AB64-F52BD04FCCFC}"/>
              </a:ext>
            </a:extLst>
          </p:cNvPr>
          <p:cNvSpPr txBox="1"/>
          <p:nvPr/>
        </p:nvSpPr>
        <p:spPr>
          <a:xfrm>
            <a:off x="721758" y="6501808"/>
            <a:ext cx="1150987" cy="369332"/>
          </a:xfrm>
          <a:prstGeom prst="rect">
            <a:avLst/>
          </a:prstGeom>
          <a:noFill/>
        </p:spPr>
        <p:txBody>
          <a:bodyPr wrap="square" rtlCol="0">
            <a:spAutoFit/>
          </a:bodyPr>
          <a:lstStyle/>
          <a:p>
            <a:r>
              <a:rPr lang="de-DE" dirty="0">
                <a:solidFill>
                  <a:schemeClr val="bg1"/>
                </a:solidFill>
              </a:rPr>
              <a:t>Leele.eu</a:t>
            </a:r>
          </a:p>
        </p:txBody>
      </p:sp>
      <p:pic>
        <p:nvPicPr>
          <p:cNvPr id="12" name="Grafik 11">
            <a:extLst>
              <a:ext uri="{FF2B5EF4-FFF2-40B4-BE49-F238E27FC236}">
                <a16:creationId xmlns:a16="http://schemas.microsoft.com/office/drawing/2014/main" id="{789EA4BB-47E2-40B1-9C7B-A17187BBBF94}"/>
              </a:ext>
            </a:extLst>
          </p:cNvPr>
          <p:cNvPicPr>
            <a:picLocks noChangeAspect="1"/>
          </p:cNvPicPr>
          <p:nvPr/>
        </p:nvPicPr>
        <p:blipFill>
          <a:blip r:embed="rId3"/>
          <a:stretch>
            <a:fillRect/>
          </a:stretch>
        </p:blipFill>
        <p:spPr>
          <a:xfrm>
            <a:off x="6610805" y="13140"/>
            <a:ext cx="5482100" cy="6858000"/>
          </a:xfrm>
          <a:prstGeom prst="rect">
            <a:avLst/>
          </a:prstGeom>
        </p:spPr>
      </p:pic>
    </p:spTree>
    <p:extLst>
      <p:ext uri="{BB962C8B-B14F-4D97-AF65-F5344CB8AC3E}">
        <p14:creationId xmlns:p14="http://schemas.microsoft.com/office/powerpoint/2010/main" val="2331468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grammplatzhalter 1">
            <a:extLst>
              <a:ext uri="{FF2B5EF4-FFF2-40B4-BE49-F238E27FC236}">
                <a16:creationId xmlns:a16="http://schemas.microsoft.com/office/drawing/2014/main" id="{279B985F-970F-4D83-A015-E8AA199BDE3E}"/>
              </a:ext>
            </a:extLst>
          </p:cNvPr>
          <p:cNvSpPr>
            <a:spLocks noGrp="1"/>
          </p:cNvSpPr>
          <p:nvPr>
            <p:ph type="chart" sz="quarter" idx="10"/>
          </p:nvPr>
        </p:nvSpPr>
        <p:spPr/>
      </p:sp>
      <p:sp>
        <p:nvSpPr>
          <p:cNvPr id="3" name="Titel 2">
            <a:extLst>
              <a:ext uri="{FF2B5EF4-FFF2-40B4-BE49-F238E27FC236}">
                <a16:creationId xmlns:a16="http://schemas.microsoft.com/office/drawing/2014/main" id="{F6B49C26-136C-44F6-8CFD-E6A36ED281F4}"/>
              </a:ext>
            </a:extLst>
          </p:cNvPr>
          <p:cNvSpPr>
            <a:spLocks noGrp="1"/>
          </p:cNvSpPr>
          <p:nvPr>
            <p:ph type="title"/>
          </p:nvPr>
        </p:nvSpPr>
        <p:spPr>
          <a:xfrm>
            <a:off x="886690" y="705368"/>
            <a:ext cx="10352810" cy="610863"/>
          </a:xfrm>
        </p:spPr>
        <p:txBody>
          <a:bodyPr>
            <a:normAutofit fontScale="90000"/>
          </a:bodyPr>
          <a:lstStyle/>
          <a:p>
            <a:r>
              <a:rPr lang="de-DE" dirty="0"/>
              <a:t>Praxisbezug Unterrichtsvorschlag / Practice: </a:t>
            </a:r>
            <a:r>
              <a:rPr lang="de-DE" dirty="0" err="1"/>
              <a:t>Designing</a:t>
            </a:r>
            <a:r>
              <a:rPr lang="de-DE" dirty="0"/>
              <a:t> a </a:t>
            </a:r>
            <a:r>
              <a:rPr lang="de-DE" dirty="0" err="1"/>
              <a:t>lesson</a:t>
            </a:r>
            <a:r>
              <a:rPr lang="de-DE" dirty="0"/>
              <a:t> draft</a:t>
            </a:r>
          </a:p>
        </p:txBody>
      </p:sp>
      <p:sp>
        <p:nvSpPr>
          <p:cNvPr id="6" name="Foliennummernplatzhalter 5">
            <a:extLst>
              <a:ext uri="{FF2B5EF4-FFF2-40B4-BE49-F238E27FC236}">
                <a16:creationId xmlns:a16="http://schemas.microsoft.com/office/drawing/2014/main" id="{780B02D8-5487-4D1D-AEED-2A407EE8D7DD}"/>
              </a:ext>
            </a:extLst>
          </p:cNvPr>
          <p:cNvSpPr>
            <a:spLocks noGrp="1"/>
          </p:cNvSpPr>
          <p:nvPr>
            <p:ph type="sldNum" sz="quarter" idx="13"/>
          </p:nvPr>
        </p:nvSpPr>
        <p:spPr/>
        <p:txBody>
          <a:bodyPr/>
          <a:lstStyle/>
          <a:p>
            <a:pPr rtl="0"/>
            <a:fld id="{294A09A9-5501-47C1-A89A-A340965A2BE2}" type="slidenum">
              <a:rPr lang="de-DE" noProof="0" smtClean="0"/>
              <a:pPr rtl="0"/>
              <a:t>11</a:t>
            </a:fld>
            <a:endParaRPr lang="de-DE" noProof="0">
              <a:latin typeface="+mn-lt"/>
            </a:endParaRPr>
          </a:p>
        </p:txBody>
      </p:sp>
      <p:pic>
        <p:nvPicPr>
          <p:cNvPr id="8" name="Grafik 7">
            <a:extLst>
              <a:ext uri="{FF2B5EF4-FFF2-40B4-BE49-F238E27FC236}">
                <a16:creationId xmlns:a16="http://schemas.microsoft.com/office/drawing/2014/main" id="{94F606C7-DA8B-496B-B585-9083CC9D8EA8}"/>
              </a:ext>
            </a:extLst>
          </p:cNvPr>
          <p:cNvPicPr>
            <a:picLocks noChangeAspect="1"/>
          </p:cNvPicPr>
          <p:nvPr/>
        </p:nvPicPr>
        <p:blipFill>
          <a:blip r:embed="rId2"/>
          <a:stretch>
            <a:fillRect/>
          </a:stretch>
        </p:blipFill>
        <p:spPr>
          <a:xfrm>
            <a:off x="886690" y="1656698"/>
            <a:ext cx="5189670" cy="4221846"/>
          </a:xfrm>
          <a:prstGeom prst="rect">
            <a:avLst/>
          </a:prstGeom>
        </p:spPr>
      </p:pic>
      <p:pic>
        <p:nvPicPr>
          <p:cNvPr id="10" name="Grafik 9">
            <a:extLst>
              <a:ext uri="{FF2B5EF4-FFF2-40B4-BE49-F238E27FC236}">
                <a16:creationId xmlns:a16="http://schemas.microsoft.com/office/drawing/2014/main" id="{585069E8-12A2-4A12-BB3A-A49BD0FD3E86}"/>
              </a:ext>
            </a:extLst>
          </p:cNvPr>
          <p:cNvPicPr>
            <a:picLocks noChangeAspect="1"/>
          </p:cNvPicPr>
          <p:nvPr/>
        </p:nvPicPr>
        <p:blipFill>
          <a:blip r:embed="rId3"/>
          <a:stretch>
            <a:fillRect/>
          </a:stretch>
        </p:blipFill>
        <p:spPr>
          <a:xfrm>
            <a:off x="6435511" y="1717663"/>
            <a:ext cx="5235394" cy="4160881"/>
          </a:xfrm>
          <a:prstGeom prst="rect">
            <a:avLst/>
          </a:prstGeom>
        </p:spPr>
      </p:pic>
    </p:spTree>
    <p:extLst>
      <p:ext uri="{BB962C8B-B14F-4D97-AF65-F5344CB8AC3E}">
        <p14:creationId xmlns:p14="http://schemas.microsoft.com/office/powerpoint/2010/main" val="827141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FC2C62-A25C-4CCA-A0F7-7F707D01BDD7}"/>
              </a:ext>
            </a:extLst>
          </p:cNvPr>
          <p:cNvSpPr>
            <a:spLocks noGrp="1"/>
          </p:cNvSpPr>
          <p:nvPr>
            <p:ph type="title"/>
          </p:nvPr>
        </p:nvSpPr>
        <p:spPr>
          <a:xfrm>
            <a:off x="964023" y="879063"/>
            <a:ext cx="8989874" cy="610863"/>
          </a:xfrm>
        </p:spPr>
        <p:txBody>
          <a:bodyPr>
            <a:normAutofit/>
          </a:bodyPr>
          <a:lstStyle/>
          <a:p>
            <a:r>
              <a:rPr lang="de-DE" dirty="0"/>
              <a:t>Interkulturalität / </a:t>
            </a:r>
            <a:r>
              <a:rPr lang="de-DE" dirty="0" err="1"/>
              <a:t>Interculturality</a:t>
            </a:r>
            <a:endParaRPr lang="de-DE" dirty="0"/>
          </a:p>
        </p:txBody>
      </p:sp>
      <p:sp>
        <p:nvSpPr>
          <p:cNvPr id="3" name="Textplatzhalter 2">
            <a:extLst>
              <a:ext uri="{FF2B5EF4-FFF2-40B4-BE49-F238E27FC236}">
                <a16:creationId xmlns:a16="http://schemas.microsoft.com/office/drawing/2014/main" id="{48370104-9884-4098-B51B-A518F35FA334}"/>
              </a:ext>
            </a:extLst>
          </p:cNvPr>
          <p:cNvSpPr>
            <a:spLocks noGrp="1"/>
          </p:cNvSpPr>
          <p:nvPr>
            <p:ph type="body" idx="1"/>
          </p:nvPr>
        </p:nvSpPr>
        <p:spPr/>
        <p:txBody>
          <a:bodyPr/>
          <a:lstStyle/>
          <a:p>
            <a:r>
              <a:rPr lang="de-DE" dirty="0"/>
              <a:t>Deutsch</a:t>
            </a:r>
          </a:p>
        </p:txBody>
      </p:sp>
      <p:sp>
        <p:nvSpPr>
          <p:cNvPr id="4" name="Textplatzhalter 3">
            <a:extLst>
              <a:ext uri="{FF2B5EF4-FFF2-40B4-BE49-F238E27FC236}">
                <a16:creationId xmlns:a16="http://schemas.microsoft.com/office/drawing/2014/main" id="{1F1E2C8C-69CC-497F-A6DE-01D9CE950EDB}"/>
              </a:ext>
            </a:extLst>
          </p:cNvPr>
          <p:cNvSpPr>
            <a:spLocks noGrp="1"/>
          </p:cNvSpPr>
          <p:nvPr>
            <p:ph type="body" idx="10"/>
          </p:nvPr>
        </p:nvSpPr>
        <p:spPr/>
        <p:txBody>
          <a:bodyPr/>
          <a:lstStyle/>
          <a:p>
            <a:r>
              <a:rPr lang="de-DE" dirty="0"/>
              <a:t>English</a:t>
            </a:r>
          </a:p>
        </p:txBody>
      </p:sp>
      <p:sp>
        <p:nvSpPr>
          <p:cNvPr id="5" name="Inhaltsplatzhalter 4">
            <a:extLst>
              <a:ext uri="{FF2B5EF4-FFF2-40B4-BE49-F238E27FC236}">
                <a16:creationId xmlns:a16="http://schemas.microsoft.com/office/drawing/2014/main" id="{5891296F-3A30-4B75-A2A5-B2E3D6B44743}"/>
              </a:ext>
            </a:extLst>
          </p:cNvPr>
          <p:cNvSpPr>
            <a:spLocks noGrp="1"/>
          </p:cNvSpPr>
          <p:nvPr>
            <p:ph sz="half" idx="2"/>
          </p:nvPr>
        </p:nvSpPr>
        <p:spPr>
          <a:xfrm>
            <a:off x="636814" y="2799146"/>
            <a:ext cx="5154387" cy="2425996"/>
          </a:xfrm>
        </p:spPr>
        <p:txBody>
          <a:bodyPr>
            <a:normAutofit/>
          </a:bodyPr>
          <a:lstStyle/>
          <a:p>
            <a:r>
              <a:rPr lang="de-DE" sz="1800" dirty="0">
                <a:effectLst/>
                <a:ea typeface="Calibri" panose="020F0502020204030204" pitchFamily="34" charset="0"/>
              </a:rPr>
              <a:t>Großer kultureller Austausch, da Gruppenarbeit</a:t>
            </a:r>
          </a:p>
          <a:p>
            <a:r>
              <a:rPr lang="de-DE" sz="1800" dirty="0"/>
              <a:t>Während der Meetings: gutes Klima, Diskussion über Kultur</a:t>
            </a:r>
          </a:p>
          <a:p>
            <a:r>
              <a:rPr lang="de-DE" sz="1800" dirty="0"/>
              <a:t>Vergleich von Schulen in Deutschland und Ungarn bezüglich Methodenvielfalt und Medieneinsatz</a:t>
            </a:r>
          </a:p>
          <a:p>
            <a:r>
              <a:rPr lang="de-DE" sz="1800" dirty="0"/>
              <a:t>Durch asynchrones Format: enge Beziehungen zu Kommilitoninnen</a:t>
            </a:r>
            <a:endParaRPr lang="de-DE" dirty="0"/>
          </a:p>
        </p:txBody>
      </p:sp>
      <p:sp>
        <p:nvSpPr>
          <p:cNvPr id="6" name="Inhaltsplatzhalter 5">
            <a:extLst>
              <a:ext uri="{FF2B5EF4-FFF2-40B4-BE49-F238E27FC236}">
                <a16:creationId xmlns:a16="http://schemas.microsoft.com/office/drawing/2014/main" id="{DF95AD80-C0FC-4B04-84C6-B95814B4EEF8}"/>
              </a:ext>
            </a:extLst>
          </p:cNvPr>
          <p:cNvSpPr>
            <a:spLocks noGrp="1"/>
          </p:cNvSpPr>
          <p:nvPr>
            <p:ph sz="half" idx="13"/>
          </p:nvPr>
        </p:nvSpPr>
        <p:spPr>
          <a:xfrm>
            <a:off x="6362700" y="2799145"/>
            <a:ext cx="5540829" cy="2425997"/>
          </a:xfrm>
        </p:spPr>
        <p:txBody>
          <a:bodyPr>
            <a:normAutofit/>
          </a:bodyPr>
          <a:lstStyle/>
          <a:p>
            <a:r>
              <a:rPr lang="de-DE" sz="1800" dirty="0"/>
              <a:t>Great </a:t>
            </a:r>
            <a:r>
              <a:rPr lang="de-DE" sz="1800" dirty="0" err="1"/>
              <a:t>cultural</a:t>
            </a:r>
            <a:r>
              <a:rPr lang="de-DE" sz="1800" dirty="0"/>
              <a:t> </a:t>
            </a:r>
            <a:r>
              <a:rPr lang="de-DE" sz="1800" dirty="0" err="1"/>
              <a:t>exchange</a:t>
            </a:r>
            <a:r>
              <a:rPr lang="de-DE" sz="1800" dirty="0"/>
              <a:t> due </a:t>
            </a:r>
            <a:r>
              <a:rPr lang="de-DE" sz="1800" dirty="0" err="1"/>
              <a:t>to</a:t>
            </a:r>
            <a:r>
              <a:rPr lang="de-DE" sz="1800" dirty="0"/>
              <a:t> </a:t>
            </a:r>
            <a:r>
              <a:rPr lang="de-DE" sz="1800" dirty="0" err="1"/>
              <a:t>groupwork</a:t>
            </a:r>
            <a:endParaRPr lang="de-DE" sz="1800" dirty="0"/>
          </a:p>
          <a:p>
            <a:r>
              <a:rPr lang="de-DE" sz="1800" dirty="0" err="1"/>
              <a:t>During</a:t>
            </a:r>
            <a:r>
              <a:rPr lang="de-DE" sz="1800" dirty="0"/>
              <a:t> </a:t>
            </a:r>
            <a:r>
              <a:rPr lang="de-DE" sz="1800" dirty="0" err="1"/>
              <a:t>meetings</a:t>
            </a:r>
            <a:r>
              <a:rPr lang="de-DE" sz="1800" dirty="0"/>
              <a:t>: </a:t>
            </a:r>
            <a:r>
              <a:rPr lang="de-DE" sz="1800" dirty="0" err="1"/>
              <a:t>good</a:t>
            </a:r>
            <a:r>
              <a:rPr lang="de-DE" sz="1800" dirty="0"/>
              <a:t> </a:t>
            </a:r>
            <a:r>
              <a:rPr lang="de-DE" sz="1800" dirty="0" err="1"/>
              <a:t>mood</a:t>
            </a:r>
            <a:r>
              <a:rPr lang="de-DE" sz="1800" dirty="0"/>
              <a:t>, </a:t>
            </a:r>
            <a:r>
              <a:rPr lang="de-DE" sz="1800" dirty="0" err="1"/>
              <a:t>discussion</a:t>
            </a:r>
            <a:r>
              <a:rPr lang="de-DE" sz="1800" dirty="0"/>
              <a:t> </a:t>
            </a:r>
            <a:r>
              <a:rPr lang="de-DE" sz="1800" dirty="0" err="1"/>
              <a:t>about</a:t>
            </a:r>
            <a:r>
              <a:rPr lang="de-DE" sz="1800" dirty="0"/>
              <a:t> </a:t>
            </a:r>
            <a:r>
              <a:rPr lang="de-DE" sz="1800" dirty="0" err="1"/>
              <a:t>culture</a:t>
            </a:r>
            <a:endParaRPr lang="de-DE" sz="1800" dirty="0"/>
          </a:p>
          <a:p>
            <a:r>
              <a:rPr lang="de-DE" sz="1800" dirty="0" err="1"/>
              <a:t>Comparison</a:t>
            </a:r>
            <a:r>
              <a:rPr lang="de-DE" sz="1800" dirty="0"/>
              <a:t> of </a:t>
            </a:r>
            <a:r>
              <a:rPr lang="de-DE" sz="1800" dirty="0" err="1"/>
              <a:t>schools</a:t>
            </a:r>
            <a:r>
              <a:rPr lang="de-DE" sz="1800" dirty="0"/>
              <a:t> </a:t>
            </a:r>
            <a:r>
              <a:rPr lang="de-DE" sz="1800" dirty="0" err="1"/>
              <a:t>between</a:t>
            </a:r>
            <a:r>
              <a:rPr lang="de-DE" sz="1800" dirty="0"/>
              <a:t> Germany and </a:t>
            </a:r>
            <a:r>
              <a:rPr lang="de-DE" sz="1800" dirty="0" err="1"/>
              <a:t>Hungary</a:t>
            </a:r>
            <a:r>
              <a:rPr lang="de-DE" sz="1800" dirty="0"/>
              <a:t> </a:t>
            </a:r>
            <a:r>
              <a:rPr lang="de-DE" sz="1800" dirty="0" err="1"/>
              <a:t>concerning</a:t>
            </a:r>
            <a:r>
              <a:rPr lang="de-DE" sz="1800" dirty="0"/>
              <a:t> </a:t>
            </a:r>
            <a:r>
              <a:rPr lang="de-DE" sz="1800" dirty="0" err="1"/>
              <a:t>the</a:t>
            </a:r>
            <a:r>
              <a:rPr lang="de-DE" sz="1800" dirty="0"/>
              <a:t> </a:t>
            </a:r>
            <a:r>
              <a:rPr lang="de-DE" sz="1800" dirty="0" err="1"/>
              <a:t>variety</a:t>
            </a:r>
            <a:r>
              <a:rPr lang="de-DE" sz="1800" dirty="0"/>
              <a:t> of </a:t>
            </a:r>
            <a:r>
              <a:rPr lang="de-DE" sz="1800" dirty="0" err="1"/>
              <a:t>methods</a:t>
            </a:r>
            <a:r>
              <a:rPr lang="de-DE" sz="1800" dirty="0"/>
              <a:t> and </a:t>
            </a:r>
            <a:r>
              <a:rPr lang="de-DE" sz="1800" dirty="0" err="1"/>
              <a:t>use</a:t>
            </a:r>
            <a:r>
              <a:rPr lang="de-DE" sz="1800" dirty="0"/>
              <a:t> of </a:t>
            </a:r>
            <a:r>
              <a:rPr lang="de-DE" sz="1800" dirty="0" err="1"/>
              <a:t>media</a:t>
            </a:r>
            <a:endParaRPr lang="de-DE" sz="1800" dirty="0"/>
          </a:p>
          <a:p>
            <a:r>
              <a:rPr lang="de-DE" sz="1800" dirty="0"/>
              <a:t>Due </a:t>
            </a:r>
            <a:r>
              <a:rPr lang="de-DE" sz="1800" dirty="0" err="1"/>
              <a:t>to</a:t>
            </a:r>
            <a:r>
              <a:rPr lang="de-DE" sz="1800" dirty="0"/>
              <a:t> </a:t>
            </a:r>
            <a:r>
              <a:rPr lang="de-DE" sz="1800" dirty="0" err="1"/>
              <a:t>asynchronous</a:t>
            </a:r>
            <a:r>
              <a:rPr lang="de-DE" sz="1800" dirty="0"/>
              <a:t> </a:t>
            </a:r>
            <a:r>
              <a:rPr lang="de-DE" sz="1800" dirty="0" err="1"/>
              <a:t>way</a:t>
            </a:r>
            <a:r>
              <a:rPr lang="de-DE" sz="1800" dirty="0"/>
              <a:t>: </a:t>
            </a:r>
            <a:r>
              <a:rPr lang="de-DE" sz="1800" dirty="0" err="1"/>
              <a:t>close</a:t>
            </a:r>
            <a:r>
              <a:rPr lang="de-DE" sz="1800" dirty="0"/>
              <a:t> </a:t>
            </a:r>
            <a:r>
              <a:rPr lang="de-DE" sz="1800" dirty="0" err="1"/>
              <a:t>relationships</a:t>
            </a:r>
            <a:r>
              <a:rPr lang="de-DE" sz="1800" dirty="0"/>
              <a:t> </a:t>
            </a:r>
            <a:r>
              <a:rPr lang="de-DE" sz="1800" dirty="0" err="1"/>
              <a:t>to</a:t>
            </a:r>
            <a:r>
              <a:rPr lang="de-DE" sz="1800" dirty="0"/>
              <a:t> </a:t>
            </a:r>
            <a:r>
              <a:rPr lang="de-DE" sz="1800" dirty="0" err="1"/>
              <a:t>group</a:t>
            </a:r>
            <a:r>
              <a:rPr lang="de-DE" sz="1800" dirty="0"/>
              <a:t> </a:t>
            </a:r>
            <a:r>
              <a:rPr lang="de-DE" sz="1800" dirty="0" err="1"/>
              <a:t>members</a:t>
            </a:r>
            <a:endParaRPr lang="de-DE" sz="1800" dirty="0"/>
          </a:p>
        </p:txBody>
      </p:sp>
      <p:sp>
        <p:nvSpPr>
          <p:cNvPr id="9" name="Foliennummernplatzhalter 8">
            <a:extLst>
              <a:ext uri="{FF2B5EF4-FFF2-40B4-BE49-F238E27FC236}">
                <a16:creationId xmlns:a16="http://schemas.microsoft.com/office/drawing/2014/main" id="{4D31B4EC-C753-40D2-A8B1-DAD5CAE51375}"/>
              </a:ext>
            </a:extLst>
          </p:cNvPr>
          <p:cNvSpPr>
            <a:spLocks noGrp="1"/>
          </p:cNvSpPr>
          <p:nvPr>
            <p:ph type="sldNum" sz="quarter" idx="16"/>
          </p:nvPr>
        </p:nvSpPr>
        <p:spPr/>
        <p:txBody>
          <a:bodyPr/>
          <a:lstStyle/>
          <a:p>
            <a:pPr rtl="0"/>
            <a:fld id="{294A09A9-5501-47C1-A89A-A340965A2BE2}" type="slidenum">
              <a:rPr lang="de-DE" noProof="0" smtClean="0"/>
              <a:pPr rtl="0"/>
              <a:t>12</a:t>
            </a:fld>
            <a:endParaRPr lang="de-DE" noProof="0" dirty="0"/>
          </a:p>
        </p:txBody>
      </p:sp>
    </p:spTree>
    <p:extLst>
      <p:ext uri="{BB962C8B-B14F-4D97-AF65-F5344CB8AC3E}">
        <p14:creationId xmlns:p14="http://schemas.microsoft.com/office/powerpoint/2010/main" val="2662350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E170DD-8B7B-4834-B6AF-0D59A5BE9516}"/>
              </a:ext>
            </a:extLst>
          </p:cNvPr>
          <p:cNvSpPr>
            <a:spLocks noGrp="1"/>
          </p:cNvSpPr>
          <p:nvPr>
            <p:ph type="title"/>
          </p:nvPr>
        </p:nvSpPr>
        <p:spPr>
          <a:xfrm>
            <a:off x="964023" y="879063"/>
            <a:ext cx="10755397" cy="610863"/>
          </a:xfrm>
        </p:spPr>
        <p:txBody>
          <a:bodyPr>
            <a:normAutofit fontScale="90000"/>
          </a:bodyPr>
          <a:lstStyle/>
          <a:p>
            <a:r>
              <a:rPr lang="de-DE" dirty="0"/>
              <a:t>Unterschiedliche           Different </a:t>
            </a:r>
            <a:br>
              <a:rPr lang="de-DE" dirty="0"/>
            </a:br>
            <a:r>
              <a:rPr lang="de-DE" dirty="0"/>
              <a:t>Lernerfahrungen/ 		Learning </a:t>
            </a:r>
            <a:r>
              <a:rPr lang="de-DE" dirty="0" err="1"/>
              <a:t>experiences</a:t>
            </a:r>
            <a:endParaRPr lang="de-DE" dirty="0"/>
          </a:p>
        </p:txBody>
      </p:sp>
      <p:sp>
        <p:nvSpPr>
          <p:cNvPr id="3" name="Textplatzhalter 2">
            <a:extLst>
              <a:ext uri="{FF2B5EF4-FFF2-40B4-BE49-F238E27FC236}">
                <a16:creationId xmlns:a16="http://schemas.microsoft.com/office/drawing/2014/main" id="{B91FD24C-276E-4A7A-9E54-5B088A28ADA6}"/>
              </a:ext>
            </a:extLst>
          </p:cNvPr>
          <p:cNvSpPr>
            <a:spLocks noGrp="1"/>
          </p:cNvSpPr>
          <p:nvPr>
            <p:ph type="body" idx="1"/>
          </p:nvPr>
        </p:nvSpPr>
        <p:spPr/>
        <p:txBody>
          <a:bodyPr/>
          <a:lstStyle/>
          <a:p>
            <a:r>
              <a:rPr lang="de-DE" dirty="0"/>
              <a:t>Ungarische Schulerfahrung</a:t>
            </a:r>
          </a:p>
        </p:txBody>
      </p:sp>
      <p:sp>
        <p:nvSpPr>
          <p:cNvPr id="4" name="Textplatzhalter 3">
            <a:extLst>
              <a:ext uri="{FF2B5EF4-FFF2-40B4-BE49-F238E27FC236}">
                <a16:creationId xmlns:a16="http://schemas.microsoft.com/office/drawing/2014/main" id="{8C4A5644-520D-4E03-802A-39E2C10DC42F}"/>
              </a:ext>
            </a:extLst>
          </p:cNvPr>
          <p:cNvSpPr>
            <a:spLocks noGrp="1"/>
          </p:cNvSpPr>
          <p:nvPr>
            <p:ph type="body" idx="10"/>
          </p:nvPr>
        </p:nvSpPr>
        <p:spPr/>
        <p:txBody>
          <a:bodyPr/>
          <a:lstStyle/>
          <a:p>
            <a:r>
              <a:rPr lang="de-DE" dirty="0" err="1"/>
              <a:t>Hungarien</a:t>
            </a:r>
            <a:r>
              <a:rPr lang="de-DE" dirty="0"/>
              <a:t> </a:t>
            </a:r>
            <a:r>
              <a:rPr lang="de-DE" dirty="0" err="1"/>
              <a:t>experience</a:t>
            </a:r>
            <a:r>
              <a:rPr lang="de-DE" dirty="0"/>
              <a:t> at </a:t>
            </a:r>
            <a:r>
              <a:rPr lang="de-DE" dirty="0" err="1"/>
              <a:t>schools</a:t>
            </a:r>
            <a:endParaRPr lang="de-DE" dirty="0"/>
          </a:p>
        </p:txBody>
      </p:sp>
      <p:sp>
        <p:nvSpPr>
          <p:cNvPr id="6" name="Inhaltsplatzhalter 5">
            <a:extLst>
              <a:ext uri="{FF2B5EF4-FFF2-40B4-BE49-F238E27FC236}">
                <a16:creationId xmlns:a16="http://schemas.microsoft.com/office/drawing/2014/main" id="{84E0173B-44A8-4F11-A844-33CEF494F0E8}"/>
              </a:ext>
            </a:extLst>
          </p:cNvPr>
          <p:cNvSpPr>
            <a:spLocks noGrp="1"/>
          </p:cNvSpPr>
          <p:nvPr>
            <p:ph sz="half" idx="13"/>
          </p:nvPr>
        </p:nvSpPr>
        <p:spPr>
          <a:xfrm>
            <a:off x="6663186" y="2742965"/>
            <a:ext cx="5140251" cy="1068179"/>
          </a:xfrm>
        </p:spPr>
        <p:txBody>
          <a:bodyPr>
            <a:normAutofit lnSpcReduction="10000"/>
          </a:bodyPr>
          <a:lstStyle/>
          <a:p>
            <a:pPr marL="0" indent="0">
              <a:buNone/>
            </a:pPr>
            <a:r>
              <a:rPr lang="de-DE" sz="1800" b="1" i="1" dirty="0">
                <a:latin typeface="Arial" panose="020B0604020202020204" pitchFamily="34" charset="0"/>
              </a:rPr>
              <a:t>„I </a:t>
            </a:r>
            <a:r>
              <a:rPr lang="de-DE" sz="1800" b="1" i="1" dirty="0" err="1">
                <a:latin typeface="Arial" panose="020B0604020202020204" pitchFamily="34" charset="0"/>
              </a:rPr>
              <a:t>remember</a:t>
            </a:r>
            <a:r>
              <a:rPr lang="de-DE" sz="1800" b="1" i="1" dirty="0">
                <a:latin typeface="Arial" panose="020B0604020202020204" pitchFamily="34" charset="0"/>
              </a:rPr>
              <a:t> </a:t>
            </a:r>
            <a:r>
              <a:rPr lang="de-DE" sz="1800" b="1" i="1" dirty="0" err="1">
                <a:latin typeface="Arial" panose="020B0604020202020204" pitchFamily="34" charset="0"/>
              </a:rPr>
              <a:t>that</a:t>
            </a:r>
            <a:r>
              <a:rPr lang="de-DE" sz="1800" b="1" i="1" dirty="0">
                <a:latin typeface="Arial" panose="020B0604020202020204" pitchFamily="34" charset="0"/>
              </a:rPr>
              <a:t> </a:t>
            </a:r>
            <a:r>
              <a:rPr lang="de-DE" sz="1800" b="1" i="1" dirty="0" err="1">
                <a:latin typeface="Arial" panose="020B0604020202020204" pitchFamily="34" charset="0"/>
              </a:rPr>
              <a:t>grammar</a:t>
            </a:r>
            <a:r>
              <a:rPr lang="de-DE" sz="1800" b="1" i="1" dirty="0">
                <a:latin typeface="Arial" panose="020B0604020202020204" pitchFamily="34" charset="0"/>
              </a:rPr>
              <a:t> was not </a:t>
            </a:r>
            <a:r>
              <a:rPr lang="de-DE" sz="1800" b="1" i="1" dirty="0" err="1">
                <a:latin typeface="Arial" panose="020B0604020202020204" pitchFamily="34" charset="0"/>
              </a:rPr>
              <a:t>boring</a:t>
            </a:r>
            <a:r>
              <a:rPr lang="de-DE" sz="1800" b="1" i="1" dirty="0">
                <a:latin typeface="Arial" panose="020B0604020202020204" pitchFamily="34" charset="0"/>
              </a:rPr>
              <a:t>, </a:t>
            </a:r>
            <a:r>
              <a:rPr lang="de-DE" sz="1800" b="1" i="1" dirty="0" err="1">
                <a:latin typeface="Arial" panose="020B0604020202020204" pitchFamily="34" charset="0"/>
              </a:rPr>
              <a:t>because</a:t>
            </a:r>
            <a:r>
              <a:rPr lang="de-DE" sz="1800" b="1" i="1" dirty="0">
                <a:latin typeface="Arial" panose="020B0604020202020204" pitchFamily="34" charset="0"/>
              </a:rPr>
              <a:t> </a:t>
            </a:r>
            <a:r>
              <a:rPr lang="de-DE" sz="1800" b="1" i="1" dirty="0" err="1">
                <a:latin typeface="Arial" panose="020B0604020202020204" pitchFamily="34" charset="0"/>
              </a:rPr>
              <a:t>new</a:t>
            </a:r>
            <a:r>
              <a:rPr lang="de-DE" sz="1800" b="1" i="1" dirty="0">
                <a:latin typeface="Arial" panose="020B0604020202020204" pitchFamily="34" charset="0"/>
              </a:rPr>
              <a:t> </a:t>
            </a:r>
            <a:r>
              <a:rPr lang="de-DE" sz="1800" b="1" i="1" dirty="0" err="1">
                <a:latin typeface="Arial" panose="020B0604020202020204" pitchFamily="34" charset="0"/>
              </a:rPr>
              <a:t>topics</a:t>
            </a:r>
            <a:r>
              <a:rPr lang="de-DE" sz="1800" b="1" i="1" dirty="0">
                <a:latin typeface="Arial" panose="020B0604020202020204" pitchFamily="34" charset="0"/>
              </a:rPr>
              <a:t> </a:t>
            </a:r>
            <a:r>
              <a:rPr lang="de-DE" sz="1800" b="1" i="1" dirty="0" err="1">
                <a:latin typeface="Arial" panose="020B0604020202020204" pitchFamily="34" charset="0"/>
              </a:rPr>
              <a:t>were</a:t>
            </a:r>
            <a:r>
              <a:rPr lang="de-DE" sz="1800" b="1" i="1" dirty="0">
                <a:latin typeface="Arial" panose="020B0604020202020204" pitchFamily="34" charset="0"/>
              </a:rPr>
              <a:t> </a:t>
            </a:r>
            <a:r>
              <a:rPr lang="de-DE" sz="1800" b="1" i="1" dirty="0" err="1">
                <a:latin typeface="Arial" panose="020B0604020202020204" pitchFamily="34" charset="0"/>
              </a:rPr>
              <a:t>introduced</a:t>
            </a:r>
            <a:r>
              <a:rPr lang="de-DE" sz="1800" b="1" i="1" dirty="0">
                <a:latin typeface="Arial" panose="020B0604020202020204" pitchFamily="34" charset="0"/>
              </a:rPr>
              <a:t>. </a:t>
            </a:r>
            <a:r>
              <a:rPr lang="de-DE" sz="1800" b="1" i="1" dirty="0" err="1">
                <a:latin typeface="Arial" panose="020B0604020202020204" pitchFamily="34" charset="0"/>
              </a:rPr>
              <a:t>It</a:t>
            </a:r>
            <a:r>
              <a:rPr lang="de-DE" sz="1800" b="1" i="1" dirty="0">
                <a:latin typeface="Arial" panose="020B0604020202020204" pitchFamily="34" charset="0"/>
              </a:rPr>
              <a:t> was </a:t>
            </a:r>
            <a:r>
              <a:rPr lang="de-DE" sz="1800" b="1" i="1" dirty="0" err="1">
                <a:latin typeface="Arial" panose="020B0604020202020204" pitchFamily="34" charset="0"/>
              </a:rPr>
              <a:t>presented</a:t>
            </a:r>
            <a:r>
              <a:rPr lang="de-DE" sz="1800" b="1" i="1" dirty="0">
                <a:latin typeface="Arial" panose="020B0604020202020204" pitchFamily="34" charset="0"/>
              </a:rPr>
              <a:t> with </a:t>
            </a:r>
            <a:r>
              <a:rPr lang="de-DE" sz="1800" b="1" i="1" dirty="0" err="1">
                <a:latin typeface="Arial" panose="020B0604020202020204" pitchFamily="34" charset="0"/>
              </a:rPr>
              <a:t>games</a:t>
            </a:r>
            <a:r>
              <a:rPr lang="de-DE" sz="1800" b="1" i="1" dirty="0">
                <a:latin typeface="Arial" panose="020B0604020202020204" pitchFamily="34" charset="0"/>
              </a:rPr>
              <a:t> and </a:t>
            </a:r>
            <a:r>
              <a:rPr lang="de-DE" sz="1800" b="1" i="1" dirty="0" err="1">
                <a:latin typeface="Arial" panose="020B0604020202020204" pitchFamily="34" charset="0"/>
              </a:rPr>
              <a:t>drawings</a:t>
            </a:r>
            <a:r>
              <a:rPr lang="de-DE" sz="1800" b="1" i="1" dirty="0">
                <a:latin typeface="Arial" panose="020B0604020202020204" pitchFamily="34" charset="0"/>
              </a:rPr>
              <a:t> and </a:t>
            </a:r>
            <a:r>
              <a:rPr lang="de-DE" sz="1800" b="1" i="1" dirty="0" err="1">
                <a:latin typeface="Arial" panose="020B0604020202020204" pitchFamily="34" charset="0"/>
              </a:rPr>
              <a:t>therefore</a:t>
            </a:r>
            <a:r>
              <a:rPr lang="de-DE" sz="1800" b="1" i="1" dirty="0">
                <a:latin typeface="Arial" panose="020B0604020202020204" pitchFamily="34" charset="0"/>
              </a:rPr>
              <a:t> </a:t>
            </a:r>
            <a:r>
              <a:rPr lang="de-DE" sz="1800" b="1" i="1" dirty="0" err="1">
                <a:latin typeface="Arial" panose="020B0604020202020204" pitchFamily="34" charset="0"/>
              </a:rPr>
              <a:t>it</a:t>
            </a:r>
            <a:r>
              <a:rPr lang="de-DE" sz="1800" b="1" i="1" dirty="0">
                <a:latin typeface="Arial" panose="020B0604020202020204" pitchFamily="34" charset="0"/>
              </a:rPr>
              <a:t> was </a:t>
            </a:r>
            <a:r>
              <a:rPr lang="de-DE" sz="1800" b="1" i="1" dirty="0" err="1">
                <a:latin typeface="Arial" panose="020B0604020202020204" pitchFamily="34" charset="0"/>
              </a:rPr>
              <a:t>interesting</a:t>
            </a:r>
            <a:r>
              <a:rPr lang="de-DE" sz="1800" b="1" i="1" dirty="0">
                <a:latin typeface="Arial" panose="020B0604020202020204" pitchFamily="34" charset="0"/>
              </a:rPr>
              <a:t>.“</a:t>
            </a:r>
          </a:p>
        </p:txBody>
      </p:sp>
      <p:sp>
        <p:nvSpPr>
          <p:cNvPr id="9" name="Foliennummernplatzhalter 8">
            <a:extLst>
              <a:ext uri="{FF2B5EF4-FFF2-40B4-BE49-F238E27FC236}">
                <a16:creationId xmlns:a16="http://schemas.microsoft.com/office/drawing/2014/main" id="{B18E190D-8FFF-4053-A81E-0F3AF5A6BAF4}"/>
              </a:ext>
            </a:extLst>
          </p:cNvPr>
          <p:cNvSpPr>
            <a:spLocks noGrp="1"/>
          </p:cNvSpPr>
          <p:nvPr>
            <p:ph type="sldNum" sz="quarter" idx="16"/>
          </p:nvPr>
        </p:nvSpPr>
        <p:spPr/>
        <p:txBody>
          <a:bodyPr/>
          <a:lstStyle/>
          <a:p>
            <a:pPr rtl="0"/>
            <a:fld id="{294A09A9-5501-47C1-A89A-A340965A2BE2}" type="slidenum">
              <a:rPr lang="de-DE" noProof="0" smtClean="0"/>
              <a:pPr rtl="0"/>
              <a:t>13</a:t>
            </a:fld>
            <a:endParaRPr lang="de-DE" noProof="0" dirty="0"/>
          </a:p>
        </p:txBody>
      </p:sp>
      <p:sp>
        <p:nvSpPr>
          <p:cNvPr id="13" name="Textfeld 12">
            <a:extLst>
              <a:ext uri="{FF2B5EF4-FFF2-40B4-BE49-F238E27FC236}">
                <a16:creationId xmlns:a16="http://schemas.microsoft.com/office/drawing/2014/main" id="{1E8E5B3C-C244-4A81-8B1F-0D4857D844EC}"/>
              </a:ext>
            </a:extLst>
          </p:cNvPr>
          <p:cNvSpPr txBox="1"/>
          <p:nvPr/>
        </p:nvSpPr>
        <p:spPr>
          <a:xfrm>
            <a:off x="186826" y="4499942"/>
            <a:ext cx="6094602" cy="1477328"/>
          </a:xfrm>
          <a:prstGeom prst="rect">
            <a:avLst/>
          </a:prstGeom>
          <a:noFill/>
        </p:spPr>
        <p:txBody>
          <a:bodyPr wrap="square">
            <a:spAutoFit/>
          </a:bodyPr>
          <a:lstStyle/>
          <a:p>
            <a:pPr lvl="0">
              <a:spcBef>
                <a:spcPts val="1000"/>
              </a:spcBef>
            </a:pPr>
            <a:r>
              <a:rPr lang="de-DE" b="1" i="1" dirty="0">
                <a:solidFill>
                  <a:schemeClr val="bg1"/>
                </a:solidFill>
                <a:latin typeface="Arial" panose="020B0604020202020204" pitchFamily="34" charset="0"/>
              </a:rPr>
              <a:t>„In der Grundschule sollten wir immer viele neue Wörter auswendig lernen, wir schrieben regelmäßig Vokabelteste aus dem neuen Wortschatz (deutsches Wort - ungarische Bedeutung, oder umgekehrt) – dass mochte ich nicht, aber finde nützlich.“</a:t>
            </a:r>
          </a:p>
        </p:txBody>
      </p:sp>
      <p:sp>
        <p:nvSpPr>
          <p:cNvPr id="15" name="Inhaltsplatzhalter 14">
            <a:extLst>
              <a:ext uri="{FF2B5EF4-FFF2-40B4-BE49-F238E27FC236}">
                <a16:creationId xmlns:a16="http://schemas.microsoft.com/office/drawing/2014/main" id="{44A380C1-E72C-4CD0-9A5E-E6B758294E6E}"/>
              </a:ext>
            </a:extLst>
          </p:cNvPr>
          <p:cNvSpPr>
            <a:spLocks noGrp="1"/>
          </p:cNvSpPr>
          <p:nvPr>
            <p:ph sz="half" idx="2"/>
          </p:nvPr>
        </p:nvSpPr>
        <p:spPr>
          <a:xfrm>
            <a:off x="147513" y="2730499"/>
            <a:ext cx="6215187" cy="1571518"/>
          </a:xfrm>
        </p:spPr>
        <p:txBody>
          <a:bodyPr/>
          <a:lstStyle/>
          <a:p>
            <a:pPr marL="0" indent="0">
              <a:buNone/>
            </a:pPr>
            <a:r>
              <a:rPr lang="de-DE" sz="1800" b="1" i="1" dirty="0">
                <a:effectLst/>
                <a:latin typeface="Arial" panose="020B0604020202020204" pitchFamily="34" charset="0"/>
                <a:ea typeface="Arial" panose="020B0604020202020204" pitchFamily="34" charset="0"/>
              </a:rPr>
              <a:t>„Ich erinnere mich daran, dass mir die Grammatik nicht so langweilig war, weil immer neue Themen waren, wozu ich neue Mittel brauchte, um meine Gedanken zu äußern. Die Grammatik wurde immer mit einem Spiel, oder Zeichnung präsentiert, deshalb war es auch interessant“</a:t>
            </a:r>
            <a:endParaRPr lang="de-DE" b="1" dirty="0"/>
          </a:p>
        </p:txBody>
      </p:sp>
      <p:sp>
        <p:nvSpPr>
          <p:cNvPr id="17" name="Textfeld 16">
            <a:extLst>
              <a:ext uri="{FF2B5EF4-FFF2-40B4-BE49-F238E27FC236}">
                <a16:creationId xmlns:a16="http://schemas.microsoft.com/office/drawing/2014/main" id="{D377D559-0F9B-4752-A334-F9AC4114D01C}"/>
              </a:ext>
            </a:extLst>
          </p:cNvPr>
          <p:cNvSpPr txBox="1"/>
          <p:nvPr/>
        </p:nvSpPr>
        <p:spPr>
          <a:xfrm>
            <a:off x="6663186" y="4464719"/>
            <a:ext cx="4464343" cy="923330"/>
          </a:xfrm>
          <a:prstGeom prst="rect">
            <a:avLst/>
          </a:prstGeom>
          <a:noFill/>
        </p:spPr>
        <p:txBody>
          <a:bodyPr wrap="square">
            <a:spAutoFit/>
          </a:bodyPr>
          <a:lstStyle/>
          <a:p>
            <a:pPr>
              <a:spcBef>
                <a:spcPts val="1000"/>
              </a:spcBef>
            </a:pPr>
            <a:r>
              <a:rPr lang="de-DE" b="1" i="1" dirty="0">
                <a:solidFill>
                  <a:schemeClr val="bg1"/>
                </a:solidFill>
                <a:latin typeface="Arial" panose="020B0604020202020204" pitchFamily="34" charset="0"/>
              </a:rPr>
              <a:t>„At </a:t>
            </a:r>
            <a:r>
              <a:rPr lang="de-DE" b="1" i="1" dirty="0" err="1">
                <a:solidFill>
                  <a:schemeClr val="bg1"/>
                </a:solidFill>
                <a:latin typeface="Arial" panose="020B0604020202020204" pitchFamily="34" charset="0"/>
              </a:rPr>
              <a:t>primary</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school</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we</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had</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to</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learn</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new</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vocabulary</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by</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heart</a:t>
            </a:r>
            <a:r>
              <a:rPr lang="de-DE" b="1" i="1" dirty="0">
                <a:solidFill>
                  <a:schemeClr val="bg1"/>
                </a:solidFill>
                <a:latin typeface="Arial" panose="020B0604020202020204" pitchFamily="34" charset="0"/>
              </a:rPr>
              <a:t>, </a:t>
            </a:r>
            <a:r>
              <a:rPr lang="de-DE" b="1" i="1" dirty="0" err="1">
                <a:solidFill>
                  <a:schemeClr val="bg1"/>
                </a:solidFill>
                <a:latin typeface="Arial" panose="020B0604020202020204" pitchFamily="34" charset="0"/>
              </a:rPr>
              <a:t>which</a:t>
            </a:r>
            <a:r>
              <a:rPr lang="de-DE" b="1" i="1" dirty="0">
                <a:solidFill>
                  <a:schemeClr val="bg1"/>
                </a:solidFill>
                <a:latin typeface="Arial" panose="020B0604020202020204" pitchFamily="34" charset="0"/>
              </a:rPr>
              <a:t> I </a:t>
            </a:r>
            <a:r>
              <a:rPr lang="de-DE" b="1" i="1" dirty="0" err="1">
                <a:solidFill>
                  <a:schemeClr val="bg1"/>
                </a:solidFill>
                <a:latin typeface="Arial" panose="020B0604020202020204" pitchFamily="34" charset="0"/>
              </a:rPr>
              <a:t>didn‘t</a:t>
            </a:r>
            <a:r>
              <a:rPr lang="de-DE" b="1" i="1" dirty="0">
                <a:solidFill>
                  <a:schemeClr val="bg1"/>
                </a:solidFill>
                <a:latin typeface="Arial" panose="020B0604020202020204" pitchFamily="34" charset="0"/>
              </a:rPr>
              <a:t> like, but </a:t>
            </a:r>
            <a:r>
              <a:rPr lang="de-DE" b="1" i="1" dirty="0" err="1">
                <a:solidFill>
                  <a:schemeClr val="bg1"/>
                </a:solidFill>
                <a:latin typeface="Arial" panose="020B0604020202020204" pitchFamily="34" charset="0"/>
              </a:rPr>
              <a:t>it</a:t>
            </a:r>
            <a:r>
              <a:rPr lang="de-DE" b="1" i="1" dirty="0">
                <a:solidFill>
                  <a:schemeClr val="bg1"/>
                </a:solidFill>
                <a:latin typeface="Arial" panose="020B0604020202020204" pitchFamily="34" charset="0"/>
              </a:rPr>
              <a:t> was </a:t>
            </a:r>
            <a:r>
              <a:rPr lang="de-DE" b="1" i="1" dirty="0" err="1">
                <a:solidFill>
                  <a:schemeClr val="bg1"/>
                </a:solidFill>
                <a:latin typeface="Arial" panose="020B0604020202020204" pitchFamily="34" charset="0"/>
              </a:rPr>
              <a:t>useful</a:t>
            </a:r>
            <a:r>
              <a:rPr lang="de-DE" b="1" i="1" dirty="0">
                <a:solidFill>
                  <a:schemeClr val="bg1"/>
                </a:solidFill>
                <a:latin typeface="Arial" panose="020B0604020202020204" pitchFamily="34" charset="0"/>
              </a:rPr>
              <a:t>“</a:t>
            </a:r>
          </a:p>
        </p:txBody>
      </p:sp>
    </p:spTree>
    <p:extLst>
      <p:ext uri="{BB962C8B-B14F-4D97-AF65-F5344CB8AC3E}">
        <p14:creationId xmlns:p14="http://schemas.microsoft.com/office/powerpoint/2010/main" val="728144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EE5516-2667-4B8D-BC93-58B24E58E49D}"/>
              </a:ext>
            </a:extLst>
          </p:cNvPr>
          <p:cNvSpPr>
            <a:spLocks noGrp="1"/>
          </p:cNvSpPr>
          <p:nvPr>
            <p:ph type="title"/>
          </p:nvPr>
        </p:nvSpPr>
        <p:spPr>
          <a:xfrm>
            <a:off x="964023" y="879063"/>
            <a:ext cx="10931566" cy="610863"/>
          </a:xfrm>
        </p:spPr>
        <p:txBody>
          <a:bodyPr>
            <a:normAutofit fontScale="90000"/>
          </a:bodyPr>
          <a:lstStyle/>
          <a:p>
            <a:r>
              <a:rPr lang="de-DE" dirty="0"/>
              <a:t>Unterschiedliche           Different </a:t>
            </a:r>
            <a:br>
              <a:rPr lang="de-DE" dirty="0"/>
            </a:br>
            <a:r>
              <a:rPr lang="de-DE" dirty="0"/>
              <a:t>Lernerfahrungen/ 		Learning </a:t>
            </a:r>
            <a:r>
              <a:rPr lang="de-DE" dirty="0" err="1"/>
              <a:t>experiences</a:t>
            </a:r>
            <a:endParaRPr lang="de-DE" dirty="0"/>
          </a:p>
        </p:txBody>
      </p:sp>
      <p:sp>
        <p:nvSpPr>
          <p:cNvPr id="5" name="Inhaltsplatzhalter 4">
            <a:extLst>
              <a:ext uri="{FF2B5EF4-FFF2-40B4-BE49-F238E27FC236}">
                <a16:creationId xmlns:a16="http://schemas.microsoft.com/office/drawing/2014/main" id="{B421E76E-C1DC-4A48-9BD0-5D52AB20F09B}"/>
              </a:ext>
            </a:extLst>
          </p:cNvPr>
          <p:cNvSpPr>
            <a:spLocks noGrp="1"/>
          </p:cNvSpPr>
          <p:nvPr>
            <p:ph sz="half" idx="2"/>
          </p:nvPr>
        </p:nvSpPr>
        <p:spPr>
          <a:xfrm>
            <a:off x="700827" y="2347784"/>
            <a:ext cx="5304640" cy="1942138"/>
          </a:xfrm>
        </p:spPr>
        <p:txBody>
          <a:bodyPr>
            <a:normAutofit lnSpcReduction="10000"/>
          </a:bodyPr>
          <a:lstStyle/>
          <a:p>
            <a:pPr marL="0" indent="0">
              <a:buNone/>
            </a:pPr>
            <a:r>
              <a:rPr lang="de-DE" b="1" i="1" dirty="0"/>
              <a:t>„Ich habe kein Smartphone, deswegen fühle ich mich immer ein bisschen diskriminiert, wenn ein Lehrer erwartet, dass wir während dem Unterricht irgendetwas damit machen – wahrscheinlich deswegen finde ich es besonders wichtig, darauf aufzupassen, dass wir keine Aufgabe geben, für die nicht jeder die Möglichkeit hat; am besten also nicht die Geräte der Lernenden benutzen, sondern andere, von der Schule angebotene Möglichkeiten in Anspruch zu nehmen“</a:t>
            </a:r>
          </a:p>
        </p:txBody>
      </p:sp>
      <p:sp>
        <p:nvSpPr>
          <p:cNvPr id="6" name="Inhaltsplatzhalter 5">
            <a:extLst>
              <a:ext uri="{FF2B5EF4-FFF2-40B4-BE49-F238E27FC236}">
                <a16:creationId xmlns:a16="http://schemas.microsoft.com/office/drawing/2014/main" id="{21A4BFDB-4FC3-4AAF-A5CB-7D2907E41E76}"/>
              </a:ext>
            </a:extLst>
          </p:cNvPr>
          <p:cNvSpPr>
            <a:spLocks noGrp="1"/>
          </p:cNvSpPr>
          <p:nvPr>
            <p:ph sz="half" idx="13"/>
          </p:nvPr>
        </p:nvSpPr>
        <p:spPr>
          <a:xfrm>
            <a:off x="6429806" y="2457931"/>
            <a:ext cx="4756241" cy="1942138"/>
          </a:xfrm>
        </p:spPr>
        <p:txBody>
          <a:bodyPr/>
          <a:lstStyle/>
          <a:p>
            <a:pPr marL="0" indent="0" algn="just">
              <a:buNone/>
            </a:pPr>
            <a:r>
              <a:rPr lang="de-DE" b="1" i="1" dirty="0"/>
              <a:t>„I </a:t>
            </a:r>
            <a:r>
              <a:rPr lang="de-DE" b="1" i="1" dirty="0" err="1"/>
              <a:t>don‘t</a:t>
            </a:r>
            <a:r>
              <a:rPr lang="de-DE" b="1" i="1" dirty="0"/>
              <a:t> have a </a:t>
            </a:r>
            <a:r>
              <a:rPr lang="de-DE" b="1" i="1" dirty="0" err="1"/>
              <a:t>smartphone</a:t>
            </a:r>
            <a:r>
              <a:rPr lang="de-DE" b="1" i="1" dirty="0"/>
              <a:t>, so </a:t>
            </a:r>
            <a:r>
              <a:rPr lang="de-DE" b="1" i="1" dirty="0" err="1"/>
              <a:t>sometimes</a:t>
            </a:r>
            <a:r>
              <a:rPr lang="de-DE" b="1" i="1" dirty="0"/>
              <a:t> I </a:t>
            </a:r>
            <a:r>
              <a:rPr lang="de-DE" b="1" i="1" dirty="0" err="1"/>
              <a:t>feel</a:t>
            </a:r>
            <a:r>
              <a:rPr lang="de-DE" b="1" i="1" dirty="0"/>
              <a:t> </a:t>
            </a:r>
            <a:r>
              <a:rPr lang="de-DE" b="1" i="1" dirty="0" err="1"/>
              <a:t>discriminated</a:t>
            </a:r>
            <a:r>
              <a:rPr lang="de-DE" b="1" i="1" dirty="0"/>
              <a:t> </a:t>
            </a:r>
            <a:r>
              <a:rPr lang="de-DE" b="1" i="1" dirty="0" err="1"/>
              <a:t>when</a:t>
            </a:r>
            <a:r>
              <a:rPr lang="de-DE" b="1" i="1" dirty="0"/>
              <a:t> </a:t>
            </a:r>
            <a:r>
              <a:rPr lang="de-DE" b="1" i="1" dirty="0" err="1"/>
              <a:t>we</a:t>
            </a:r>
            <a:r>
              <a:rPr lang="de-DE" b="1" i="1" dirty="0"/>
              <a:t> </a:t>
            </a:r>
            <a:r>
              <a:rPr lang="de-DE" b="1" i="1" dirty="0" err="1"/>
              <a:t>are</a:t>
            </a:r>
            <a:r>
              <a:rPr lang="de-DE" b="1" i="1" dirty="0"/>
              <a:t> </a:t>
            </a:r>
            <a:r>
              <a:rPr lang="de-DE" b="1" i="1" dirty="0" err="1"/>
              <a:t>supposed</a:t>
            </a:r>
            <a:r>
              <a:rPr lang="de-DE" b="1" i="1" dirty="0"/>
              <a:t> </a:t>
            </a:r>
            <a:r>
              <a:rPr lang="de-DE" b="1" i="1" dirty="0" err="1"/>
              <a:t>to</a:t>
            </a:r>
            <a:r>
              <a:rPr lang="de-DE" b="1" i="1" dirty="0"/>
              <a:t> </a:t>
            </a:r>
            <a:r>
              <a:rPr lang="de-DE" b="1" i="1" dirty="0" err="1"/>
              <a:t>work</a:t>
            </a:r>
            <a:r>
              <a:rPr lang="de-DE" b="1" i="1" dirty="0"/>
              <a:t> with </a:t>
            </a:r>
            <a:r>
              <a:rPr lang="de-DE" b="1" i="1" dirty="0" err="1"/>
              <a:t>it</a:t>
            </a:r>
            <a:r>
              <a:rPr lang="de-DE" b="1" i="1" dirty="0"/>
              <a:t> </a:t>
            </a:r>
            <a:r>
              <a:rPr lang="de-DE" b="1" i="1" dirty="0" err="1"/>
              <a:t>during</a:t>
            </a:r>
            <a:r>
              <a:rPr lang="de-DE" b="1" i="1" dirty="0"/>
              <a:t> </a:t>
            </a:r>
            <a:r>
              <a:rPr lang="de-DE" b="1" i="1" dirty="0" err="1"/>
              <a:t>class</a:t>
            </a:r>
            <a:r>
              <a:rPr lang="de-DE" b="1" i="1" dirty="0"/>
              <a:t>. </a:t>
            </a:r>
            <a:r>
              <a:rPr lang="de-DE" b="1" i="1" dirty="0" err="1"/>
              <a:t>It</a:t>
            </a:r>
            <a:r>
              <a:rPr lang="de-DE" b="1" i="1" dirty="0"/>
              <a:t> </a:t>
            </a:r>
            <a:r>
              <a:rPr lang="de-DE" b="1" i="1" dirty="0" err="1"/>
              <a:t>is</a:t>
            </a:r>
            <a:r>
              <a:rPr lang="de-DE" b="1" i="1" dirty="0"/>
              <a:t> </a:t>
            </a:r>
            <a:r>
              <a:rPr lang="de-DE" b="1" i="1" dirty="0" err="1"/>
              <a:t>important</a:t>
            </a:r>
            <a:r>
              <a:rPr lang="de-DE" b="1" i="1" dirty="0"/>
              <a:t> </a:t>
            </a:r>
            <a:r>
              <a:rPr lang="de-DE" b="1" i="1" dirty="0" err="1"/>
              <a:t>to</a:t>
            </a:r>
            <a:r>
              <a:rPr lang="de-DE" b="1" i="1" dirty="0"/>
              <a:t> have </a:t>
            </a:r>
            <a:r>
              <a:rPr lang="de-DE" b="1" i="1" dirty="0" err="1"/>
              <a:t>the</a:t>
            </a:r>
            <a:r>
              <a:rPr lang="de-DE" b="1" i="1" dirty="0"/>
              <a:t> </a:t>
            </a:r>
            <a:r>
              <a:rPr lang="de-DE" b="1" i="1" dirty="0" err="1"/>
              <a:t>possibility</a:t>
            </a:r>
            <a:r>
              <a:rPr lang="de-DE" b="1" i="1" dirty="0"/>
              <a:t> </a:t>
            </a:r>
            <a:r>
              <a:rPr lang="de-DE" b="1" i="1" dirty="0" err="1"/>
              <a:t>to</a:t>
            </a:r>
            <a:r>
              <a:rPr lang="de-DE" b="1" i="1" dirty="0"/>
              <a:t> </a:t>
            </a:r>
            <a:r>
              <a:rPr lang="de-DE" b="1" i="1" dirty="0" err="1"/>
              <a:t>work</a:t>
            </a:r>
            <a:r>
              <a:rPr lang="de-DE" b="1" i="1" dirty="0"/>
              <a:t> </a:t>
            </a:r>
            <a:r>
              <a:rPr lang="de-DE" b="1" i="1" dirty="0" err="1"/>
              <a:t>without</a:t>
            </a:r>
            <a:r>
              <a:rPr lang="de-DE" b="1" i="1" dirty="0"/>
              <a:t> digital </a:t>
            </a:r>
            <a:r>
              <a:rPr lang="de-DE" b="1" i="1" dirty="0" err="1"/>
              <a:t>tools</a:t>
            </a:r>
            <a:r>
              <a:rPr lang="de-DE" b="1" i="1" dirty="0"/>
              <a:t> </a:t>
            </a:r>
            <a:r>
              <a:rPr lang="de-DE" b="1" i="1" dirty="0" err="1"/>
              <a:t>or</a:t>
            </a:r>
            <a:r>
              <a:rPr lang="de-DE" b="1" i="1" dirty="0"/>
              <a:t> </a:t>
            </a:r>
            <a:r>
              <a:rPr lang="de-DE" b="1" i="1" dirty="0" err="1"/>
              <a:t>assure</a:t>
            </a:r>
            <a:r>
              <a:rPr lang="de-DE" b="1" i="1" dirty="0"/>
              <a:t> that </a:t>
            </a:r>
            <a:r>
              <a:rPr lang="de-DE" b="1" i="1" dirty="0" err="1"/>
              <a:t>everybody</a:t>
            </a:r>
            <a:r>
              <a:rPr lang="de-DE" b="1" i="1" dirty="0"/>
              <a:t> </a:t>
            </a:r>
            <a:r>
              <a:rPr lang="de-DE" b="1" i="1" dirty="0" err="1"/>
              <a:t>has</a:t>
            </a:r>
            <a:r>
              <a:rPr lang="de-DE" b="1" i="1" dirty="0"/>
              <a:t> </a:t>
            </a:r>
            <a:r>
              <a:rPr lang="de-DE" b="1" i="1" dirty="0" err="1"/>
              <a:t>access</a:t>
            </a:r>
            <a:r>
              <a:rPr lang="de-DE" b="1" i="1" dirty="0"/>
              <a:t>“</a:t>
            </a:r>
          </a:p>
        </p:txBody>
      </p:sp>
      <p:sp>
        <p:nvSpPr>
          <p:cNvPr id="9" name="Foliennummernplatzhalter 8">
            <a:extLst>
              <a:ext uri="{FF2B5EF4-FFF2-40B4-BE49-F238E27FC236}">
                <a16:creationId xmlns:a16="http://schemas.microsoft.com/office/drawing/2014/main" id="{63FF5A50-B016-4EFF-B1A2-81DA1F32D48B}"/>
              </a:ext>
            </a:extLst>
          </p:cNvPr>
          <p:cNvSpPr>
            <a:spLocks noGrp="1"/>
          </p:cNvSpPr>
          <p:nvPr>
            <p:ph type="sldNum" sz="quarter" idx="16"/>
          </p:nvPr>
        </p:nvSpPr>
        <p:spPr/>
        <p:txBody>
          <a:bodyPr/>
          <a:lstStyle/>
          <a:p>
            <a:pPr rtl="0"/>
            <a:fld id="{294A09A9-5501-47C1-A89A-A340965A2BE2}" type="slidenum">
              <a:rPr lang="de-DE" noProof="0" smtClean="0"/>
              <a:pPr rtl="0"/>
              <a:t>14</a:t>
            </a:fld>
            <a:endParaRPr lang="de-DE" noProof="0" dirty="0"/>
          </a:p>
        </p:txBody>
      </p:sp>
      <p:sp>
        <p:nvSpPr>
          <p:cNvPr id="13" name="Ellipse 12">
            <a:extLst>
              <a:ext uri="{FF2B5EF4-FFF2-40B4-BE49-F238E27FC236}">
                <a16:creationId xmlns:a16="http://schemas.microsoft.com/office/drawing/2014/main" id="{D785D175-1D74-4D93-A5E3-E45B0155862E}"/>
              </a:ext>
            </a:extLst>
          </p:cNvPr>
          <p:cNvSpPr/>
          <p:nvPr/>
        </p:nvSpPr>
        <p:spPr>
          <a:xfrm>
            <a:off x="7679450" y="4488436"/>
            <a:ext cx="3506597" cy="1759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Conclusion</a:t>
            </a:r>
            <a:r>
              <a:rPr lang="de-DE" dirty="0"/>
              <a:t>: </a:t>
            </a:r>
            <a:r>
              <a:rPr lang="de-DE" dirty="0" err="1"/>
              <a:t>more</a:t>
            </a:r>
            <a:r>
              <a:rPr lang="de-DE" dirty="0"/>
              <a:t> </a:t>
            </a:r>
            <a:r>
              <a:rPr lang="de-DE" dirty="0" err="1"/>
              <a:t>elaborate</a:t>
            </a:r>
            <a:r>
              <a:rPr lang="de-DE" dirty="0"/>
              <a:t> digital </a:t>
            </a:r>
            <a:r>
              <a:rPr lang="de-DE" dirty="0" err="1"/>
              <a:t>equipment</a:t>
            </a:r>
            <a:r>
              <a:rPr lang="de-DE" dirty="0"/>
              <a:t> in </a:t>
            </a:r>
            <a:r>
              <a:rPr lang="de-DE" dirty="0" err="1"/>
              <a:t>Hungarian</a:t>
            </a:r>
            <a:r>
              <a:rPr lang="de-DE" dirty="0"/>
              <a:t> </a:t>
            </a:r>
            <a:r>
              <a:rPr lang="de-DE" dirty="0" err="1"/>
              <a:t>schools</a:t>
            </a:r>
            <a:r>
              <a:rPr lang="de-DE" dirty="0"/>
              <a:t> </a:t>
            </a:r>
            <a:r>
              <a:rPr lang="de-DE" dirty="0" err="1"/>
              <a:t>than</a:t>
            </a:r>
            <a:r>
              <a:rPr lang="de-DE" dirty="0"/>
              <a:t> in German </a:t>
            </a:r>
            <a:r>
              <a:rPr lang="de-DE" dirty="0" err="1"/>
              <a:t>schools</a:t>
            </a:r>
            <a:r>
              <a:rPr lang="de-DE" dirty="0"/>
              <a:t>?</a:t>
            </a:r>
          </a:p>
        </p:txBody>
      </p:sp>
      <p:sp>
        <p:nvSpPr>
          <p:cNvPr id="15" name="Ellipse 14">
            <a:extLst>
              <a:ext uri="{FF2B5EF4-FFF2-40B4-BE49-F238E27FC236}">
                <a16:creationId xmlns:a16="http://schemas.microsoft.com/office/drawing/2014/main" id="{FD25A337-0C7F-4117-ADBD-6258E1371821}"/>
              </a:ext>
            </a:extLst>
          </p:cNvPr>
          <p:cNvSpPr/>
          <p:nvPr/>
        </p:nvSpPr>
        <p:spPr>
          <a:xfrm>
            <a:off x="1233170" y="4571958"/>
            <a:ext cx="4146957" cy="15922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solidFill>
                  <a:schemeClr val="tx1"/>
                </a:solidFill>
              </a:rPr>
              <a:t>Fazit: ausgeprägtere digitale Infrastruktur in den Schulen Ungarns im Vergleich zu Deutschland?!</a:t>
            </a:r>
          </a:p>
        </p:txBody>
      </p:sp>
    </p:spTree>
    <p:extLst>
      <p:ext uri="{BB962C8B-B14F-4D97-AF65-F5344CB8AC3E}">
        <p14:creationId xmlns:p14="http://schemas.microsoft.com/office/powerpoint/2010/main" val="7096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96D8EC-5E99-4DDD-A8F9-029949FD830A}"/>
              </a:ext>
            </a:extLst>
          </p:cNvPr>
          <p:cNvSpPr>
            <a:spLocks noGrp="1"/>
          </p:cNvSpPr>
          <p:nvPr>
            <p:ph type="title"/>
          </p:nvPr>
        </p:nvSpPr>
        <p:spPr>
          <a:xfrm>
            <a:off x="964023" y="879063"/>
            <a:ext cx="9225006" cy="610863"/>
          </a:xfrm>
        </p:spPr>
        <p:txBody>
          <a:bodyPr>
            <a:normAutofit fontScale="90000"/>
          </a:bodyPr>
          <a:lstStyle/>
          <a:p>
            <a:r>
              <a:rPr lang="de-DE" dirty="0"/>
              <a:t>Daran möchten wir uns erinnern ...</a:t>
            </a:r>
            <a:br>
              <a:rPr lang="de-DE" dirty="0"/>
            </a:br>
            <a:r>
              <a:rPr lang="de-DE" dirty="0" err="1"/>
              <a:t>What</a:t>
            </a:r>
            <a:r>
              <a:rPr lang="de-DE" dirty="0"/>
              <a:t> </a:t>
            </a:r>
            <a:r>
              <a:rPr lang="de-DE" dirty="0" err="1"/>
              <a:t>we</a:t>
            </a:r>
            <a:r>
              <a:rPr lang="de-DE" dirty="0"/>
              <a:t> will </a:t>
            </a:r>
            <a:r>
              <a:rPr lang="de-DE" dirty="0" err="1"/>
              <a:t>remember</a:t>
            </a:r>
            <a:r>
              <a:rPr lang="de-DE" dirty="0"/>
              <a:t> …</a:t>
            </a:r>
          </a:p>
        </p:txBody>
      </p:sp>
      <p:sp>
        <p:nvSpPr>
          <p:cNvPr id="5" name="Inhaltsplatzhalter 4">
            <a:extLst>
              <a:ext uri="{FF2B5EF4-FFF2-40B4-BE49-F238E27FC236}">
                <a16:creationId xmlns:a16="http://schemas.microsoft.com/office/drawing/2014/main" id="{BC4D13FA-15C2-4AF6-B88A-F6BE4E45AE52}"/>
              </a:ext>
            </a:extLst>
          </p:cNvPr>
          <p:cNvSpPr>
            <a:spLocks noGrp="1"/>
          </p:cNvSpPr>
          <p:nvPr>
            <p:ph sz="half" idx="2"/>
          </p:nvPr>
        </p:nvSpPr>
        <p:spPr>
          <a:xfrm>
            <a:off x="964023" y="2228695"/>
            <a:ext cx="4827178" cy="3533074"/>
          </a:xfrm>
        </p:spPr>
        <p:txBody>
          <a:bodyPr>
            <a:normAutofit/>
          </a:bodyPr>
          <a:lstStyle/>
          <a:p>
            <a:r>
              <a:rPr lang="de-DE" sz="1800" dirty="0">
                <a:effectLst/>
                <a:ea typeface="Calibri" panose="020F0502020204030204" pitchFamily="34" charset="0"/>
                <a:cs typeface="Times New Roman" panose="02020603050405020304" pitchFamily="18" charset="0"/>
              </a:rPr>
              <a:t>Gute Struktur ohne Stress und Druck, aber mit großem Lerneffekt</a:t>
            </a:r>
          </a:p>
          <a:p>
            <a:pPr lvl="1"/>
            <a:r>
              <a:rPr lang="de-DE" sz="1800" dirty="0">
                <a:ea typeface="Calibri" panose="020F0502020204030204" pitchFamily="34" charset="0"/>
                <a:cs typeface="Times New Roman" panose="02020603050405020304" pitchFamily="18" charset="0"/>
              </a:rPr>
              <a:t>Präzise Wahl der Schwerpunkte, praxisnah</a:t>
            </a:r>
          </a:p>
          <a:p>
            <a:r>
              <a:rPr lang="de-DE" sz="1800" dirty="0">
                <a:effectLst/>
                <a:ea typeface="Calibri" panose="020F0502020204030204" pitchFamily="34" charset="0"/>
                <a:cs typeface="Times New Roman" panose="02020603050405020304" pitchFamily="18" charset="0"/>
              </a:rPr>
              <a:t>Großes digitales Angebot</a:t>
            </a:r>
          </a:p>
          <a:p>
            <a:r>
              <a:rPr lang="de-DE" sz="1800" dirty="0">
                <a:ea typeface="Calibri" panose="020F0502020204030204" pitchFamily="34" charset="0"/>
                <a:cs typeface="Times New Roman" panose="02020603050405020304" pitchFamily="18" charset="0"/>
              </a:rPr>
              <a:t>Transparentes, formatives Feedback</a:t>
            </a:r>
          </a:p>
          <a:p>
            <a:r>
              <a:rPr lang="de-DE" sz="1800" dirty="0">
                <a:effectLst/>
                <a:ea typeface="Calibri" panose="020F0502020204030204" pitchFamily="34" charset="0"/>
                <a:cs typeface="Times New Roman" panose="02020603050405020304" pitchFamily="18" charset="0"/>
              </a:rPr>
              <a:t>Hervorragende Kommunikation mit ungarischen Kommilitoninnen</a:t>
            </a:r>
          </a:p>
          <a:p>
            <a:r>
              <a:rPr lang="de-DE" sz="1800" dirty="0">
                <a:ea typeface="Calibri" panose="020F0502020204030204" pitchFamily="34" charset="0"/>
                <a:cs typeface="Times New Roman" panose="02020603050405020304" pitchFamily="18" charset="0"/>
              </a:rPr>
              <a:t>Asynchrone Arbeit: große Flexibilität, aber trotzdem enger Austausch</a:t>
            </a:r>
            <a:endParaRPr lang="de-DE" dirty="0"/>
          </a:p>
        </p:txBody>
      </p:sp>
      <p:sp>
        <p:nvSpPr>
          <p:cNvPr id="6" name="Inhaltsplatzhalter 5">
            <a:extLst>
              <a:ext uri="{FF2B5EF4-FFF2-40B4-BE49-F238E27FC236}">
                <a16:creationId xmlns:a16="http://schemas.microsoft.com/office/drawing/2014/main" id="{6D1EA386-3ACF-4F62-B3D7-55CC8066D1DE}"/>
              </a:ext>
            </a:extLst>
          </p:cNvPr>
          <p:cNvSpPr>
            <a:spLocks noGrp="1"/>
          </p:cNvSpPr>
          <p:nvPr>
            <p:ph sz="half" idx="13"/>
          </p:nvPr>
        </p:nvSpPr>
        <p:spPr>
          <a:xfrm>
            <a:off x="6400801" y="2228695"/>
            <a:ext cx="4756241" cy="3685544"/>
          </a:xfrm>
        </p:spPr>
        <p:txBody>
          <a:bodyPr>
            <a:normAutofit/>
          </a:bodyPr>
          <a:lstStyle/>
          <a:p>
            <a:r>
              <a:rPr lang="de-DE" sz="1800" dirty="0" err="1"/>
              <a:t>Good</a:t>
            </a:r>
            <a:r>
              <a:rPr lang="de-DE" sz="1800" dirty="0"/>
              <a:t> </a:t>
            </a:r>
            <a:r>
              <a:rPr lang="de-DE" sz="1800" dirty="0" err="1"/>
              <a:t>structure</a:t>
            </a:r>
            <a:r>
              <a:rPr lang="de-DE" sz="1800" dirty="0"/>
              <a:t> </a:t>
            </a:r>
            <a:r>
              <a:rPr lang="de-DE" sz="1800" dirty="0" err="1"/>
              <a:t>without</a:t>
            </a:r>
            <a:r>
              <a:rPr lang="de-DE" sz="1800" dirty="0"/>
              <a:t> </a:t>
            </a:r>
            <a:r>
              <a:rPr lang="de-DE" sz="1800" dirty="0" err="1"/>
              <a:t>pressure</a:t>
            </a:r>
            <a:r>
              <a:rPr lang="de-DE" sz="1800" dirty="0"/>
              <a:t> but </a:t>
            </a:r>
            <a:r>
              <a:rPr lang="de-DE" sz="1800" dirty="0" err="1"/>
              <a:t>great</a:t>
            </a:r>
            <a:r>
              <a:rPr lang="de-DE" sz="1800" dirty="0"/>
              <a:t> </a:t>
            </a:r>
            <a:r>
              <a:rPr lang="de-DE" sz="1800" dirty="0" err="1"/>
              <a:t>learning</a:t>
            </a:r>
            <a:r>
              <a:rPr lang="de-DE" sz="1800" dirty="0"/>
              <a:t> </a:t>
            </a:r>
            <a:r>
              <a:rPr lang="de-DE" sz="1800" dirty="0" err="1"/>
              <a:t>effect</a:t>
            </a:r>
            <a:endParaRPr lang="de-DE" sz="1800" dirty="0"/>
          </a:p>
          <a:p>
            <a:pPr lvl="1"/>
            <a:r>
              <a:rPr lang="de-DE" sz="1800" dirty="0" err="1"/>
              <a:t>Precise</a:t>
            </a:r>
            <a:r>
              <a:rPr lang="de-DE" sz="1800" dirty="0"/>
              <a:t> </a:t>
            </a:r>
            <a:r>
              <a:rPr lang="de-DE" sz="1800" dirty="0" err="1"/>
              <a:t>choice</a:t>
            </a:r>
            <a:r>
              <a:rPr lang="de-DE" sz="1800" dirty="0"/>
              <a:t> of </a:t>
            </a:r>
            <a:r>
              <a:rPr lang="de-DE" sz="1800" dirty="0" err="1"/>
              <a:t>contents</a:t>
            </a:r>
            <a:r>
              <a:rPr lang="de-DE" sz="1800" dirty="0"/>
              <a:t>, </a:t>
            </a:r>
            <a:r>
              <a:rPr lang="de-DE" sz="1800" dirty="0" err="1"/>
              <a:t>close</a:t>
            </a:r>
            <a:r>
              <a:rPr lang="de-DE" sz="1800" dirty="0"/>
              <a:t> </a:t>
            </a:r>
            <a:r>
              <a:rPr lang="de-DE" sz="1800" dirty="0" err="1"/>
              <a:t>to</a:t>
            </a:r>
            <a:r>
              <a:rPr lang="de-DE" sz="1800" dirty="0"/>
              <a:t> </a:t>
            </a:r>
            <a:r>
              <a:rPr lang="de-DE" sz="1800" dirty="0" err="1"/>
              <a:t>practice</a:t>
            </a:r>
            <a:endParaRPr lang="de-DE" sz="1800" dirty="0"/>
          </a:p>
          <a:p>
            <a:r>
              <a:rPr lang="de-DE" sz="1800" dirty="0"/>
              <a:t>Great digital </a:t>
            </a:r>
            <a:r>
              <a:rPr lang="de-DE" sz="1800" dirty="0" err="1"/>
              <a:t>offer</a:t>
            </a:r>
            <a:endParaRPr lang="de-DE" sz="1800" dirty="0"/>
          </a:p>
          <a:p>
            <a:r>
              <a:rPr lang="de-DE" sz="1800" dirty="0"/>
              <a:t>Transparent, formative Feedback</a:t>
            </a:r>
          </a:p>
          <a:p>
            <a:r>
              <a:rPr lang="de-DE" sz="1800" dirty="0" err="1"/>
              <a:t>Awesome</a:t>
            </a:r>
            <a:r>
              <a:rPr lang="de-DE" sz="1800" dirty="0"/>
              <a:t> </a:t>
            </a:r>
            <a:r>
              <a:rPr lang="de-DE" sz="1800" dirty="0" err="1"/>
              <a:t>communication</a:t>
            </a:r>
            <a:r>
              <a:rPr lang="de-DE" sz="1800" dirty="0"/>
              <a:t> with </a:t>
            </a:r>
            <a:r>
              <a:rPr lang="de-DE" sz="1800" dirty="0" err="1"/>
              <a:t>hungarian</a:t>
            </a:r>
            <a:r>
              <a:rPr lang="de-DE" sz="1800" dirty="0"/>
              <a:t> students</a:t>
            </a:r>
          </a:p>
          <a:p>
            <a:r>
              <a:rPr lang="de-DE" sz="1800" dirty="0" err="1"/>
              <a:t>Asynchronous</a:t>
            </a:r>
            <a:r>
              <a:rPr lang="de-DE" sz="1800" dirty="0"/>
              <a:t> Format: </a:t>
            </a:r>
            <a:r>
              <a:rPr lang="de-DE" sz="1800" dirty="0" err="1"/>
              <a:t>great</a:t>
            </a:r>
            <a:r>
              <a:rPr lang="de-DE" sz="1800" dirty="0"/>
              <a:t> </a:t>
            </a:r>
            <a:r>
              <a:rPr lang="de-DE" sz="1800" dirty="0" err="1"/>
              <a:t>flexibility</a:t>
            </a:r>
            <a:r>
              <a:rPr lang="de-DE" sz="1800" dirty="0"/>
              <a:t>, but </a:t>
            </a:r>
            <a:r>
              <a:rPr lang="de-DE" sz="1800" dirty="0" err="1"/>
              <a:t>close</a:t>
            </a:r>
            <a:r>
              <a:rPr lang="de-DE" sz="1800" dirty="0"/>
              <a:t> </a:t>
            </a:r>
            <a:r>
              <a:rPr lang="de-DE" sz="1800" dirty="0" err="1"/>
              <a:t>communication</a:t>
            </a:r>
            <a:endParaRPr lang="de-DE" sz="1800" dirty="0"/>
          </a:p>
        </p:txBody>
      </p:sp>
      <p:sp>
        <p:nvSpPr>
          <p:cNvPr id="9" name="Foliennummernplatzhalter 8">
            <a:extLst>
              <a:ext uri="{FF2B5EF4-FFF2-40B4-BE49-F238E27FC236}">
                <a16:creationId xmlns:a16="http://schemas.microsoft.com/office/drawing/2014/main" id="{DD86E912-D0F7-49D3-8DDD-CAA689D0F240}"/>
              </a:ext>
            </a:extLst>
          </p:cNvPr>
          <p:cNvSpPr>
            <a:spLocks noGrp="1"/>
          </p:cNvSpPr>
          <p:nvPr>
            <p:ph type="sldNum" sz="quarter" idx="16"/>
          </p:nvPr>
        </p:nvSpPr>
        <p:spPr/>
        <p:txBody>
          <a:bodyPr/>
          <a:lstStyle/>
          <a:p>
            <a:pPr rtl="0"/>
            <a:fld id="{294A09A9-5501-47C1-A89A-A340965A2BE2}" type="slidenum">
              <a:rPr lang="de-DE" noProof="0" smtClean="0"/>
              <a:pPr rtl="0"/>
              <a:t>15</a:t>
            </a:fld>
            <a:endParaRPr lang="de-DE" noProof="0" dirty="0"/>
          </a:p>
        </p:txBody>
      </p:sp>
    </p:spTree>
    <p:extLst>
      <p:ext uri="{BB962C8B-B14F-4D97-AF65-F5344CB8AC3E}">
        <p14:creationId xmlns:p14="http://schemas.microsoft.com/office/powerpoint/2010/main" val="2441937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4ED6D24-D241-4755-9F0D-AAAB12542D22}"/>
              </a:ext>
            </a:extLst>
          </p:cNvPr>
          <p:cNvSpPr>
            <a:spLocks noGrp="1"/>
          </p:cNvSpPr>
          <p:nvPr>
            <p:ph type="title"/>
          </p:nvPr>
        </p:nvSpPr>
        <p:spPr/>
        <p:txBody>
          <a:bodyPr/>
          <a:lstStyle/>
          <a:p>
            <a:r>
              <a:rPr lang="de-DE" dirty="0"/>
              <a:t>Digital Tools</a:t>
            </a:r>
          </a:p>
        </p:txBody>
      </p:sp>
      <p:sp>
        <p:nvSpPr>
          <p:cNvPr id="4" name="Textplatzhalter 3">
            <a:extLst>
              <a:ext uri="{FF2B5EF4-FFF2-40B4-BE49-F238E27FC236}">
                <a16:creationId xmlns:a16="http://schemas.microsoft.com/office/drawing/2014/main" id="{EADF6237-2CD5-4E82-8167-24940DF83695}"/>
              </a:ext>
            </a:extLst>
          </p:cNvPr>
          <p:cNvSpPr>
            <a:spLocks noGrp="1"/>
          </p:cNvSpPr>
          <p:nvPr>
            <p:ph type="body" sz="quarter" idx="11"/>
          </p:nvPr>
        </p:nvSpPr>
        <p:spPr>
          <a:xfrm>
            <a:off x="964023" y="2066286"/>
            <a:ext cx="9726686" cy="3689574"/>
          </a:xfrm>
        </p:spPr>
        <p:txBody>
          <a:bodyPr/>
          <a:lstStyle/>
          <a:p>
            <a:pPr marL="285750" indent="-285750">
              <a:buFont typeface="Arial" panose="020B0604020202020204" pitchFamily="34" charset="0"/>
              <a:buChar char="•"/>
            </a:pPr>
            <a:r>
              <a:rPr lang="de-DE" sz="2000" dirty="0"/>
              <a:t>Google Docs: Zum unabhängigen Austausch von Ideen / </a:t>
            </a:r>
            <a:r>
              <a:rPr lang="de-DE" sz="2000" dirty="0" err="1"/>
              <a:t>independent</a:t>
            </a:r>
            <a:r>
              <a:rPr lang="de-DE" sz="2000" dirty="0"/>
              <a:t> </a:t>
            </a:r>
            <a:r>
              <a:rPr lang="de-DE" sz="2000" dirty="0" err="1"/>
              <a:t>communication</a:t>
            </a:r>
            <a:endParaRPr lang="de-DE" sz="2000" dirty="0"/>
          </a:p>
          <a:p>
            <a:pPr marL="285750" indent="-285750">
              <a:buFont typeface="Arial" panose="020B0604020202020204" pitchFamily="34" charset="0"/>
              <a:buChar char="•"/>
            </a:pPr>
            <a:r>
              <a:rPr lang="de-DE" sz="2000" dirty="0"/>
              <a:t>Bubbl.us: Free </a:t>
            </a:r>
            <a:r>
              <a:rPr lang="de-DE" sz="2000" dirty="0" err="1"/>
              <a:t>MindMap-creator</a:t>
            </a:r>
            <a:endParaRPr lang="de-DE" sz="2000" dirty="0"/>
          </a:p>
          <a:p>
            <a:pPr marL="285750" indent="-285750">
              <a:buFont typeface="Arial" panose="020B0604020202020204" pitchFamily="34" charset="0"/>
              <a:buChar char="•"/>
            </a:pPr>
            <a:r>
              <a:rPr lang="de-DE" sz="2000" dirty="0"/>
              <a:t>Mindmeister.com: Free </a:t>
            </a:r>
            <a:r>
              <a:rPr lang="de-DE" sz="2000" dirty="0" err="1"/>
              <a:t>MindMap-creator</a:t>
            </a:r>
            <a:endParaRPr lang="de-DE" sz="2000" dirty="0"/>
          </a:p>
          <a:p>
            <a:pPr marL="285750" indent="-285750">
              <a:buFont typeface="Arial" panose="020B0604020202020204" pitchFamily="34" charset="0"/>
              <a:buChar char="•"/>
            </a:pPr>
            <a:r>
              <a:rPr lang="de-DE" sz="2000" dirty="0"/>
              <a:t>Wordle.net: </a:t>
            </a:r>
            <a:r>
              <a:rPr lang="de-DE" sz="2000" dirty="0" err="1"/>
              <a:t>Designing</a:t>
            </a:r>
            <a:r>
              <a:rPr lang="de-DE" sz="2000" dirty="0"/>
              <a:t> </a:t>
            </a:r>
            <a:r>
              <a:rPr lang="de-DE" sz="2000" dirty="0" err="1"/>
              <a:t>wordclouds</a:t>
            </a:r>
            <a:endParaRPr lang="de-DE" sz="2000" dirty="0"/>
          </a:p>
          <a:p>
            <a:pPr marL="285750" indent="-285750">
              <a:buFont typeface="Arial" panose="020B0604020202020204" pitchFamily="34" charset="0"/>
              <a:buChar char="•"/>
            </a:pPr>
            <a:r>
              <a:rPr lang="de-DE" sz="2000" dirty="0" err="1"/>
              <a:t>Padlet</a:t>
            </a:r>
            <a:r>
              <a:rPr lang="de-DE" sz="2000" dirty="0"/>
              <a:t>: Digitale Pinnwand / Digital </a:t>
            </a:r>
            <a:r>
              <a:rPr lang="de-DE" sz="2000" dirty="0" err="1"/>
              <a:t>pinboard</a:t>
            </a:r>
            <a:endParaRPr lang="de-DE" sz="2000" dirty="0"/>
          </a:p>
          <a:p>
            <a:pPr marL="285750" indent="-285750">
              <a:buFont typeface="Arial" panose="020B0604020202020204" pitchFamily="34" charset="0"/>
              <a:buChar char="•"/>
            </a:pPr>
            <a:r>
              <a:rPr lang="de-DE" sz="2000" dirty="0"/>
              <a:t>Evernote: Sammeln und Ordnen von Notizen und Fotos / </a:t>
            </a:r>
            <a:r>
              <a:rPr lang="de-DE" sz="2000" dirty="0" err="1"/>
              <a:t>Collect</a:t>
            </a:r>
            <a:r>
              <a:rPr lang="de-DE" sz="2000" dirty="0"/>
              <a:t> and </a:t>
            </a:r>
            <a:r>
              <a:rPr lang="de-DE" sz="2000" dirty="0" err="1"/>
              <a:t>order</a:t>
            </a:r>
            <a:r>
              <a:rPr lang="de-DE" sz="2000" dirty="0"/>
              <a:t> </a:t>
            </a:r>
            <a:r>
              <a:rPr lang="de-DE" sz="2000" dirty="0" err="1"/>
              <a:t>notes</a:t>
            </a:r>
            <a:r>
              <a:rPr lang="de-DE" sz="2000" dirty="0"/>
              <a:t> and </a:t>
            </a:r>
            <a:r>
              <a:rPr lang="de-DE" sz="2000" dirty="0" err="1"/>
              <a:t>photos</a:t>
            </a:r>
            <a:endParaRPr lang="de-DE" sz="2000" dirty="0"/>
          </a:p>
          <a:p>
            <a:pPr marL="285750" indent="-285750">
              <a:buFont typeface="Arial" panose="020B0604020202020204" pitchFamily="34" charset="0"/>
              <a:buChar char="•"/>
            </a:pPr>
            <a:r>
              <a:rPr lang="de-DE" sz="2000" dirty="0"/>
              <a:t>PowerPoint</a:t>
            </a:r>
          </a:p>
          <a:p>
            <a:pPr marL="285750" indent="-285750">
              <a:buFont typeface="Arial" panose="020B0604020202020204" pitchFamily="34" charset="0"/>
              <a:buChar char="•"/>
            </a:pPr>
            <a:r>
              <a:rPr lang="de-DE" sz="2000" dirty="0" err="1"/>
              <a:t>Youtube</a:t>
            </a:r>
            <a:endParaRPr lang="de-DE" sz="2000" dirty="0"/>
          </a:p>
          <a:p>
            <a:pPr marL="285750" indent="-285750">
              <a:buFont typeface="Arial" panose="020B0604020202020204" pitchFamily="34" charset="0"/>
              <a:buChar char="•"/>
            </a:pPr>
            <a:r>
              <a:rPr lang="de-DE" sz="2000" dirty="0"/>
              <a:t>Leelu.eu: Digitaler Bücherkatalog und Handreichungen für Lehrende / Digital </a:t>
            </a:r>
            <a:r>
              <a:rPr lang="de-DE" sz="2000" dirty="0" err="1"/>
              <a:t>book</a:t>
            </a:r>
            <a:r>
              <a:rPr lang="de-DE" sz="2000" dirty="0"/>
              <a:t> </a:t>
            </a:r>
            <a:r>
              <a:rPr lang="de-DE" sz="2000" dirty="0" err="1"/>
              <a:t>catalog</a:t>
            </a:r>
            <a:r>
              <a:rPr lang="de-DE" sz="2000" dirty="0"/>
              <a:t> and </a:t>
            </a:r>
            <a:r>
              <a:rPr lang="de-DE" sz="2000" dirty="0" err="1"/>
              <a:t>hints</a:t>
            </a:r>
            <a:r>
              <a:rPr lang="de-DE" sz="2000" dirty="0"/>
              <a:t> </a:t>
            </a:r>
            <a:r>
              <a:rPr lang="de-DE" sz="2000" dirty="0" err="1"/>
              <a:t>for</a:t>
            </a:r>
            <a:r>
              <a:rPr lang="de-DE" sz="2000" dirty="0"/>
              <a:t> </a:t>
            </a:r>
            <a:r>
              <a:rPr lang="de-DE" sz="2000" dirty="0" err="1"/>
              <a:t>teachers</a:t>
            </a:r>
            <a:endParaRPr lang="de-DE" sz="2000" dirty="0"/>
          </a:p>
        </p:txBody>
      </p:sp>
      <p:sp>
        <p:nvSpPr>
          <p:cNvPr id="7" name="Foliennummernplatzhalter 6">
            <a:extLst>
              <a:ext uri="{FF2B5EF4-FFF2-40B4-BE49-F238E27FC236}">
                <a16:creationId xmlns:a16="http://schemas.microsoft.com/office/drawing/2014/main" id="{339462C9-7863-4C8E-9274-4873DB0343BF}"/>
              </a:ext>
            </a:extLst>
          </p:cNvPr>
          <p:cNvSpPr>
            <a:spLocks noGrp="1"/>
          </p:cNvSpPr>
          <p:nvPr>
            <p:ph type="sldNum" sz="quarter" idx="16"/>
          </p:nvPr>
        </p:nvSpPr>
        <p:spPr/>
        <p:txBody>
          <a:bodyPr/>
          <a:lstStyle/>
          <a:p>
            <a:pPr rtl="0"/>
            <a:fld id="{294A09A9-5501-47C1-A89A-A340965A2BE2}" type="slidenum">
              <a:rPr lang="de-DE" noProof="0" smtClean="0"/>
              <a:pPr rtl="0"/>
              <a:t>16</a:t>
            </a:fld>
            <a:endParaRPr lang="de-DE" noProof="0" dirty="0"/>
          </a:p>
        </p:txBody>
      </p:sp>
    </p:spTree>
    <p:extLst>
      <p:ext uri="{BB962C8B-B14F-4D97-AF65-F5344CB8AC3E}">
        <p14:creationId xmlns:p14="http://schemas.microsoft.com/office/powerpoint/2010/main" val="3667386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F3D98-3C30-4CFC-8643-C81E829C8C25}"/>
              </a:ext>
            </a:extLst>
          </p:cNvPr>
          <p:cNvSpPr>
            <a:spLocks noGrp="1"/>
          </p:cNvSpPr>
          <p:nvPr>
            <p:ph type="title"/>
          </p:nvPr>
        </p:nvSpPr>
        <p:spPr/>
        <p:txBody>
          <a:bodyPr rtlCol="0">
            <a:normAutofit fontScale="90000"/>
          </a:bodyPr>
          <a:lstStyle/>
          <a:p>
            <a:pPr rtl="0"/>
            <a:r>
              <a:rPr lang="de-DE" dirty="0"/>
              <a:t>Vielen Dank!</a:t>
            </a:r>
            <a:br>
              <a:rPr lang="de-DE" dirty="0"/>
            </a:br>
            <a:r>
              <a:rPr lang="de-DE" dirty="0" err="1"/>
              <a:t>Thank</a:t>
            </a:r>
            <a:r>
              <a:rPr lang="de-DE" dirty="0"/>
              <a:t> </a:t>
            </a:r>
            <a:r>
              <a:rPr lang="de-DE" dirty="0" err="1"/>
              <a:t>you</a:t>
            </a:r>
            <a:r>
              <a:rPr lang="de-DE" dirty="0"/>
              <a:t>!</a:t>
            </a:r>
          </a:p>
        </p:txBody>
      </p:sp>
      <p:sp>
        <p:nvSpPr>
          <p:cNvPr id="11" name="Untertitel 10">
            <a:extLst>
              <a:ext uri="{FF2B5EF4-FFF2-40B4-BE49-F238E27FC236}">
                <a16:creationId xmlns:a16="http://schemas.microsoft.com/office/drawing/2014/main" id="{F0F25866-5DB1-334A-8037-692579FBDE39}"/>
              </a:ext>
            </a:extLst>
          </p:cNvPr>
          <p:cNvSpPr>
            <a:spLocks noGrp="1"/>
          </p:cNvSpPr>
          <p:nvPr>
            <p:ph type="subTitle" idx="1"/>
          </p:nvPr>
        </p:nvSpPr>
        <p:spPr/>
        <p:txBody>
          <a:bodyPr rtlCol="0"/>
          <a:lstStyle/>
          <a:p>
            <a:pPr rtl="0"/>
            <a:endParaRPr lang="de-DE" dirty="0"/>
          </a:p>
        </p:txBody>
      </p:sp>
      <p:pic>
        <p:nvPicPr>
          <p:cNvPr id="13" name="Bildplatzhalter 12" descr="Portrait eines Teammitglieds">
            <a:extLst>
              <a:ext uri="{FF2B5EF4-FFF2-40B4-BE49-F238E27FC236}">
                <a16:creationId xmlns:a16="http://schemas.microsoft.com/office/drawing/2014/main" id="{EC944911-7CDD-41CC-A7F0-5B0CF85D545C}"/>
              </a:ext>
              <a:ext uri="{C183D7F6-B498-43B3-948B-1728B52AA6E4}">
                <adec:decorative xmlns:adec="http://schemas.microsoft.com/office/drawing/2017/decorative" val="0"/>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
        <p:nvSpPr>
          <p:cNvPr id="4" name="Textplatzhalter 3">
            <a:extLst>
              <a:ext uri="{FF2B5EF4-FFF2-40B4-BE49-F238E27FC236}">
                <a16:creationId xmlns:a16="http://schemas.microsoft.com/office/drawing/2014/main" id="{BB58063E-7113-4941-B15C-F48D78DAAD4E}"/>
              </a:ext>
            </a:extLst>
          </p:cNvPr>
          <p:cNvSpPr>
            <a:spLocks noGrp="1"/>
          </p:cNvSpPr>
          <p:nvPr>
            <p:ph type="body" sz="quarter" idx="11"/>
          </p:nvPr>
        </p:nvSpPr>
        <p:spPr/>
        <p:txBody>
          <a:bodyPr/>
          <a:lstStyle/>
          <a:p>
            <a:endParaRPr lang="de-DE"/>
          </a:p>
        </p:txBody>
      </p:sp>
    </p:spTree>
    <p:extLst>
      <p:ext uri="{BB962C8B-B14F-4D97-AF65-F5344CB8AC3E}">
        <p14:creationId xmlns:p14="http://schemas.microsoft.com/office/powerpoint/2010/main" val="2336677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694EC3A-CECD-4104-9808-4BA3C8EEC64B}"/>
              </a:ext>
            </a:extLst>
          </p:cNvPr>
          <p:cNvSpPr>
            <a:spLocks noGrp="1"/>
          </p:cNvSpPr>
          <p:nvPr>
            <p:ph type="title"/>
          </p:nvPr>
        </p:nvSpPr>
        <p:spPr/>
        <p:txBody>
          <a:bodyPr/>
          <a:lstStyle/>
          <a:p>
            <a:r>
              <a:rPr lang="de-DE" dirty="0"/>
              <a:t>ELTE - Information</a:t>
            </a:r>
          </a:p>
        </p:txBody>
      </p:sp>
      <p:sp>
        <p:nvSpPr>
          <p:cNvPr id="4" name="Textplatzhalter 3">
            <a:extLst>
              <a:ext uri="{FF2B5EF4-FFF2-40B4-BE49-F238E27FC236}">
                <a16:creationId xmlns:a16="http://schemas.microsoft.com/office/drawing/2014/main" id="{DB692BC5-D154-4A94-BF54-C98BFE106135}"/>
              </a:ext>
            </a:extLst>
          </p:cNvPr>
          <p:cNvSpPr>
            <a:spLocks noGrp="1"/>
          </p:cNvSpPr>
          <p:nvPr>
            <p:ph type="body" sz="quarter" idx="11"/>
          </p:nvPr>
        </p:nvSpPr>
        <p:spPr>
          <a:xfrm>
            <a:off x="964023" y="2775925"/>
            <a:ext cx="4572001" cy="2795232"/>
          </a:xfrm>
        </p:spPr>
        <p:txBody>
          <a:bodyPr/>
          <a:lstStyle/>
          <a:p>
            <a:pPr marL="285750" indent="-285750" rtl="0">
              <a:buFont typeface="Arial" panose="020B0604020202020204" pitchFamily="34" charset="0"/>
              <a:buChar char="•"/>
            </a:pPr>
            <a:r>
              <a:rPr lang="de-DE" dirty="0"/>
              <a:t>Students: ca. 28,500</a:t>
            </a:r>
          </a:p>
          <a:p>
            <a:pPr marL="285750" indent="-285750" rtl="0">
              <a:buFont typeface="Arial" panose="020B0604020202020204" pitchFamily="34" charset="0"/>
              <a:buChar char="•"/>
            </a:pPr>
            <a:r>
              <a:rPr lang="de-DE" dirty="0"/>
              <a:t>Gründung / </a:t>
            </a:r>
            <a:r>
              <a:rPr lang="de-DE" dirty="0" err="1"/>
              <a:t>foundation</a:t>
            </a:r>
            <a:r>
              <a:rPr lang="de-DE" dirty="0"/>
              <a:t>: 1635</a:t>
            </a:r>
          </a:p>
          <a:p>
            <a:pPr marL="285750" indent="-285750" rtl="0">
              <a:buFont typeface="Arial" panose="020B0604020202020204" pitchFamily="34" charset="0"/>
              <a:buChar char="•"/>
            </a:pPr>
            <a:r>
              <a:rPr lang="de-DE" dirty="0"/>
              <a:t>Teilnehmer internationaler Universitätsnetzwerke / </a:t>
            </a:r>
            <a:r>
              <a:rPr lang="de-DE" dirty="0" err="1"/>
              <a:t>member</a:t>
            </a:r>
            <a:r>
              <a:rPr lang="de-DE" dirty="0"/>
              <a:t> of international </a:t>
            </a:r>
            <a:r>
              <a:rPr lang="de-DE" dirty="0" err="1"/>
              <a:t>university</a:t>
            </a:r>
            <a:r>
              <a:rPr lang="de-DE" dirty="0"/>
              <a:t> </a:t>
            </a:r>
            <a:r>
              <a:rPr lang="de-DE" dirty="0" err="1"/>
              <a:t>networks</a:t>
            </a:r>
            <a:endParaRPr lang="de-DE" dirty="0"/>
          </a:p>
          <a:p>
            <a:pPr marL="285750" indent="-285750" rtl="0">
              <a:buFont typeface="Arial" panose="020B0604020202020204" pitchFamily="34" charset="0"/>
              <a:buChar char="•"/>
            </a:pPr>
            <a:r>
              <a:rPr lang="de-DE" dirty="0"/>
              <a:t>Hoch angesehen / high </a:t>
            </a:r>
            <a:r>
              <a:rPr lang="de-DE" dirty="0" err="1"/>
              <a:t>reputation</a:t>
            </a:r>
            <a:r>
              <a:rPr lang="de-DE" dirty="0"/>
              <a:t> (cf. International </a:t>
            </a:r>
            <a:r>
              <a:rPr lang="de-DE" dirty="0" err="1"/>
              <a:t>university</a:t>
            </a:r>
            <a:r>
              <a:rPr lang="de-DE" dirty="0"/>
              <a:t> </a:t>
            </a:r>
            <a:r>
              <a:rPr lang="de-DE" dirty="0" err="1"/>
              <a:t>ranking</a:t>
            </a:r>
            <a:r>
              <a:rPr lang="de-DE" dirty="0"/>
              <a:t>)</a:t>
            </a:r>
          </a:p>
          <a:p>
            <a:endParaRPr lang="de-DE" dirty="0"/>
          </a:p>
        </p:txBody>
      </p:sp>
      <p:sp>
        <p:nvSpPr>
          <p:cNvPr id="7" name="Foliennummernplatzhalter 6">
            <a:extLst>
              <a:ext uri="{FF2B5EF4-FFF2-40B4-BE49-F238E27FC236}">
                <a16:creationId xmlns:a16="http://schemas.microsoft.com/office/drawing/2014/main" id="{41C08770-D0A3-4969-B5A3-4689D94BD7A8}"/>
              </a:ext>
            </a:extLst>
          </p:cNvPr>
          <p:cNvSpPr>
            <a:spLocks noGrp="1"/>
          </p:cNvSpPr>
          <p:nvPr>
            <p:ph type="sldNum" sz="quarter" idx="16"/>
          </p:nvPr>
        </p:nvSpPr>
        <p:spPr/>
        <p:txBody>
          <a:bodyPr/>
          <a:lstStyle/>
          <a:p>
            <a:pPr rtl="0"/>
            <a:fld id="{294A09A9-5501-47C1-A89A-A340965A2BE2}" type="slidenum">
              <a:rPr lang="de-DE" noProof="0" smtClean="0"/>
              <a:pPr rtl="0"/>
              <a:t>2</a:t>
            </a:fld>
            <a:endParaRPr lang="de-DE" noProof="0" dirty="0"/>
          </a:p>
        </p:txBody>
      </p:sp>
      <p:sp>
        <p:nvSpPr>
          <p:cNvPr id="9" name="Textfeld 8">
            <a:extLst>
              <a:ext uri="{FF2B5EF4-FFF2-40B4-BE49-F238E27FC236}">
                <a16:creationId xmlns:a16="http://schemas.microsoft.com/office/drawing/2014/main" id="{1C27CFCA-2CAF-478B-96A1-C3B98B351A94}"/>
              </a:ext>
            </a:extLst>
          </p:cNvPr>
          <p:cNvSpPr txBox="1"/>
          <p:nvPr/>
        </p:nvSpPr>
        <p:spPr>
          <a:xfrm>
            <a:off x="883293" y="2210728"/>
            <a:ext cx="6102990" cy="369332"/>
          </a:xfrm>
          <a:prstGeom prst="rect">
            <a:avLst/>
          </a:prstGeom>
          <a:noFill/>
        </p:spPr>
        <p:txBody>
          <a:bodyPr wrap="square">
            <a:spAutoFit/>
          </a:bodyPr>
          <a:lstStyle/>
          <a:p>
            <a:r>
              <a:rPr lang="de-DE" dirty="0">
                <a:solidFill>
                  <a:schemeClr val="tx2">
                    <a:lumMod val="75000"/>
                  </a:schemeClr>
                </a:solidFill>
                <a:latin typeface="Times New Roman" panose="02020603050405020304" pitchFamily="18" charset="0"/>
                <a:cs typeface="Times New Roman" panose="02020603050405020304" pitchFamily="18" charset="0"/>
              </a:rPr>
              <a:t>Eötvös </a:t>
            </a:r>
            <a:r>
              <a:rPr lang="de-DE" dirty="0" err="1">
                <a:solidFill>
                  <a:schemeClr val="tx2">
                    <a:lumMod val="75000"/>
                  </a:schemeClr>
                </a:solidFill>
                <a:latin typeface="Times New Roman" panose="02020603050405020304" pitchFamily="18" charset="0"/>
                <a:cs typeface="Times New Roman" panose="02020603050405020304" pitchFamily="18" charset="0"/>
              </a:rPr>
              <a:t>Loránd</a:t>
            </a:r>
            <a:r>
              <a:rPr lang="de-DE" dirty="0">
                <a:solidFill>
                  <a:schemeClr val="tx2">
                    <a:lumMod val="75000"/>
                  </a:schemeClr>
                </a:solidFill>
                <a:latin typeface="Times New Roman" panose="02020603050405020304" pitchFamily="18" charset="0"/>
                <a:cs typeface="Times New Roman" panose="02020603050405020304" pitchFamily="18" charset="0"/>
              </a:rPr>
              <a:t> </a:t>
            </a:r>
            <a:r>
              <a:rPr lang="de-DE" dirty="0" err="1">
                <a:solidFill>
                  <a:schemeClr val="tx2">
                    <a:lumMod val="75000"/>
                  </a:schemeClr>
                </a:solidFill>
                <a:latin typeface="Times New Roman" panose="02020603050405020304" pitchFamily="18" charset="0"/>
                <a:cs typeface="Times New Roman" panose="02020603050405020304" pitchFamily="18" charset="0"/>
              </a:rPr>
              <a:t>Tudományegyetem</a:t>
            </a:r>
            <a:r>
              <a:rPr lang="de-DE" dirty="0">
                <a:solidFill>
                  <a:schemeClr val="tx2">
                    <a:lumMod val="75000"/>
                  </a:schemeClr>
                </a:solidFill>
                <a:latin typeface="Times New Roman" panose="02020603050405020304" pitchFamily="18" charset="0"/>
                <a:cs typeface="Times New Roman" panose="02020603050405020304" pitchFamily="18" charset="0"/>
              </a:rPr>
              <a:t>, </a:t>
            </a:r>
            <a:r>
              <a:rPr lang="de-DE" sz="1800" dirty="0">
                <a:solidFill>
                  <a:schemeClr val="tx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Budapest</a:t>
            </a:r>
            <a:endParaRPr lang="de-DE" sz="1800" dirty="0">
              <a:solidFill>
                <a:schemeClr val="tx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Grafik 9">
            <a:extLst>
              <a:ext uri="{FF2B5EF4-FFF2-40B4-BE49-F238E27FC236}">
                <a16:creationId xmlns:a16="http://schemas.microsoft.com/office/drawing/2014/main" id="{22E2DE09-CA61-42BA-B749-C9ECED326666}"/>
              </a:ext>
            </a:extLst>
          </p:cNvPr>
          <p:cNvPicPr/>
          <p:nvPr/>
        </p:nvPicPr>
        <p:blipFill>
          <a:blip r:embed="rId2"/>
          <a:stretch>
            <a:fillRect/>
          </a:stretch>
        </p:blipFill>
        <p:spPr>
          <a:xfrm>
            <a:off x="5536024" y="1400961"/>
            <a:ext cx="6577679" cy="4756558"/>
          </a:xfrm>
          <a:prstGeom prst="rect">
            <a:avLst/>
          </a:prstGeom>
        </p:spPr>
      </p:pic>
      <p:sp>
        <p:nvSpPr>
          <p:cNvPr id="12" name="Textfeld 11">
            <a:extLst>
              <a:ext uri="{FF2B5EF4-FFF2-40B4-BE49-F238E27FC236}">
                <a16:creationId xmlns:a16="http://schemas.microsoft.com/office/drawing/2014/main" id="{DE43CFF5-E754-4AB3-8025-200E4F6B49A2}"/>
              </a:ext>
            </a:extLst>
          </p:cNvPr>
          <p:cNvSpPr txBox="1"/>
          <p:nvPr/>
        </p:nvSpPr>
        <p:spPr>
          <a:xfrm>
            <a:off x="5450747" y="6266034"/>
            <a:ext cx="6102990" cy="246221"/>
          </a:xfrm>
          <a:prstGeom prst="rect">
            <a:avLst/>
          </a:prstGeom>
          <a:noFill/>
        </p:spPr>
        <p:txBody>
          <a:bodyPr wrap="square">
            <a:spAutoFit/>
          </a:bodyPr>
          <a:lstStyle/>
          <a:p>
            <a:r>
              <a:rPr lang="de-DE" sz="1000" dirty="0">
                <a:hlinkClick r:id="rId3"/>
              </a:rPr>
              <a:t>Eötvös </a:t>
            </a:r>
            <a:r>
              <a:rPr lang="de-DE" sz="1000" dirty="0" err="1">
                <a:hlinkClick r:id="rId3"/>
              </a:rPr>
              <a:t>Loránd</a:t>
            </a:r>
            <a:r>
              <a:rPr lang="de-DE" sz="1000" dirty="0">
                <a:hlinkClick r:id="rId3"/>
              </a:rPr>
              <a:t> University (elte.hu)</a:t>
            </a:r>
            <a:r>
              <a:rPr lang="de-DE" sz="1000" dirty="0">
                <a:solidFill>
                  <a:schemeClr val="bg1"/>
                </a:solidFill>
              </a:rPr>
              <a:t>, 26/01/2021</a:t>
            </a:r>
            <a:endParaRPr lang="de-DE" sz="1000" dirty="0"/>
          </a:p>
        </p:txBody>
      </p:sp>
    </p:spTree>
    <p:extLst>
      <p:ext uri="{BB962C8B-B14F-4D97-AF65-F5344CB8AC3E}">
        <p14:creationId xmlns:p14="http://schemas.microsoft.com/office/powerpoint/2010/main" val="2288299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5B9220-59B3-4A32-ACCF-FD5FB72B9AAF}"/>
              </a:ext>
            </a:extLst>
          </p:cNvPr>
          <p:cNvSpPr>
            <a:spLocks noGrp="1"/>
          </p:cNvSpPr>
          <p:nvPr>
            <p:ph type="title"/>
          </p:nvPr>
        </p:nvSpPr>
        <p:spPr/>
        <p:txBody>
          <a:bodyPr/>
          <a:lstStyle/>
          <a:p>
            <a:r>
              <a:rPr lang="de-DE" dirty="0"/>
              <a:t>Seminar</a:t>
            </a:r>
          </a:p>
        </p:txBody>
      </p:sp>
      <p:sp>
        <p:nvSpPr>
          <p:cNvPr id="3" name="Textplatzhalter 2">
            <a:extLst>
              <a:ext uri="{FF2B5EF4-FFF2-40B4-BE49-F238E27FC236}">
                <a16:creationId xmlns:a16="http://schemas.microsoft.com/office/drawing/2014/main" id="{2BAB5AF7-CB95-4D50-B175-D23C89AC4749}"/>
              </a:ext>
            </a:extLst>
          </p:cNvPr>
          <p:cNvSpPr>
            <a:spLocks noGrp="1"/>
          </p:cNvSpPr>
          <p:nvPr>
            <p:ph type="body" idx="1"/>
          </p:nvPr>
        </p:nvSpPr>
        <p:spPr/>
        <p:txBody>
          <a:bodyPr/>
          <a:lstStyle/>
          <a:p>
            <a:r>
              <a:rPr lang="de-DE" dirty="0"/>
              <a:t>Deutsch			</a:t>
            </a:r>
          </a:p>
        </p:txBody>
      </p:sp>
      <p:sp>
        <p:nvSpPr>
          <p:cNvPr id="4" name="Textplatzhalter 3">
            <a:extLst>
              <a:ext uri="{FF2B5EF4-FFF2-40B4-BE49-F238E27FC236}">
                <a16:creationId xmlns:a16="http://schemas.microsoft.com/office/drawing/2014/main" id="{B63095FB-FAC2-4F39-BEDF-89D3C19DCE35}"/>
              </a:ext>
            </a:extLst>
          </p:cNvPr>
          <p:cNvSpPr>
            <a:spLocks noGrp="1"/>
          </p:cNvSpPr>
          <p:nvPr>
            <p:ph type="body" idx="10"/>
          </p:nvPr>
        </p:nvSpPr>
        <p:spPr/>
        <p:txBody>
          <a:bodyPr/>
          <a:lstStyle/>
          <a:p>
            <a:r>
              <a:rPr lang="de-DE" dirty="0"/>
              <a:t>English</a:t>
            </a:r>
          </a:p>
        </p:txBody>
      </p:sp>
      <p:sp>
        <p:nvSpPr>
          <p:cNvPr id="5" name="Inhaltsplatzhalter 4">
            <a:extLst>
              <a:ext uri="{FF2B5EF4-FFF2-40B4-BE49-F238E27FC236}">
                <a16:creationId xmlns:a16="http://schemas.microsoft.com/office/drawing/2014/main" id="{2C6FB7DE-4C5F-4A66-884B-598BD3B0FE9D}"/>
              </a:ext>
            </a:extLst>
          </p:cNvPr>
          <p:cNvSpPr>
            <a:spLocks noGrp="1"/>
          </p:cNvSpPr>
          <p:nvPr>
            <p:ph sz="half" idx="2"/>
          </p:nvPr>
        </p:nvSpPr>
        <p:spPr>
          <a:xfrm>
            <a:off x="964023" y="2799145"/>
            <a:ext cx="4827178" cy="3179791"/>
          </a:xfrm>
        </p:spPr>
        <p:txBody>
          <a:bodyPr>
            <a:normAutofit fontScale="92500" lnSpcReduction="20000"/>
          </a:bodyPr>
          <a:lstStyle/>
          <a:p>
            <a:r>
              <a:rPr lang="de-DE" dirty="0"/>
              <a:t>Fach: Deutsch als Fremdsprache</a:t>
            </a:r>
          </a:p>
          <a:p>
            <a:r>
              <a:rPr lang="de-DE" dirty="0"/>
              <a:t>Titel: Aktuelle Fragen der Fremdsprachendidaktik</a:t>
            </a:r>
          </a:p>
          <a:p>
            <a:r>
              <a:rPr lang="de-DE" dirty="0"/>
              <a:t>Orientiert an den 4 Grundkompetenzen und dem </a:t>
            </a:r>
            <a:r>
              <a:rPr lang="de-DE" dirty="0" err="1"/>
              <a:t>GeR</a:t>
            </a:r>
            <a:r>
              <a:rPr lang="de-DE" dirty="0"/>
              <a:t> wurden digitale Instrumente und Methoden zum Lehren und Lernen von Fremdsprachen ausprobiert</a:t>
            </a:r>
          </a:p>
          <a:p>
            <a:r>
              <a:rPr lang="de-DE" dirty="0"/>
              <a:t>Gruppenarbeit in kulturell heterogenen Gruppen aus vier Mitgliedern</a:t>
            </a:r>
          </a:p>
          <a:p>
            <a:r>
              <a:rPr lang="de-DE" dirty="0"/>
              <a:t>Jeweils 4 Wochen Bearbeitungszeit der aktuellen Themen, 3 Online-Treffen zur Auswertung per Skype (90 Minuten pro Treffen)</a:t>
            </a:r>
          </a:p>
          <a:p>
            <a:r>
              <a:rPr lang="de-DE" dirty="0"/>
              <a:t>Präsentation und Diskussion über die Ergebnisse der Gruppenarbeit</a:t>
            </a:r>
          </a:p>
          <a:p>
            <a:r>
              <a:rPr lang="de-DE" dirty="0"/>
              <a:t>ECTS werden angerechnet</a:t>
            </a:r>
          </a:p>
          <a:p>
            <a:endParaRPr lang="de-DE" dirty="0"/>
          </a:p>
        </p:txBody>
      </p:sp>
      <p:sp>
        <p:nvSpPr>
          <p:cNvPr id="6" name="Inhaltsplatzhalter 5">
            <a:extLst>
              <a:ext uri="{FF2B5EF4-FFF2-40B4-BE49-F238E27FC236}">
                <a16:creationId xmlns:a16="http://schemas.microsoft.com/office/drawing/2014/main" id="{C52426D1-81CA-47CF-BA97-60876A15DBA3}"/>
              </a:ext>
            </a:extLst>
          </p:cNvPr>
          <p:cNvSpPr>
            <a:spLocks noGrp="1"/>
          </p:cNvSpPr>
          <p:nvPr>
            <p:ph sz="half" idx="13"/>
          </p:nvPr>
        </p:nvSpPr>
        <p:spPr>
          <a:xfrm>
            <a:off x="6362700" y="2799146"/>
            <a:ext cx="4756241" cy="3179790"/>
          </a:xfrm>
        </p:spPr>
        <p:txBody>
          <a:bodyPr>
            <a:normAutofit fontScale="92500" lnSpcReduction="20000"/>
          </a:bodyPr>
          <a:lstStyle/>
          <a:p>
            <a:r>
              <a:rPr lang="de-DE" dirty="0"/>
              <a:t>Domain: German </a:t>
            </a:r>
            <a:r>
              <a:rPr lang="de-DE" dirty="0" err="1"/>
              <a:t>as</a:t>
            </a:r>
            <a:r>
              <a:rPr lang="de-DE" dirty="0"/>
              <a:t> </a:t>
            </a:r>
            <a:r>
              <a:rPr lang="de-DE" dirty="0" err="1"/>
              <a:t>Foreign</a:t>
            </a:r>
            <a:r>
              <a:rPr lang="de-DE" dirty="0"/>
              <a:t> Language</a:t>
            </a:r>
          </a:p>
          <a:p>
            <a:r>
              <a:rPr lang="de-DE" dirty="0"/>
              <a:t>Title: </a:t>
            </a:r>
            <a:r>
              <a:rPr lang="de-DE" dirty="0" err="1"/>
              <a:t>Current</a:t>
            </a:r>
            <a:r>
              <a:rPr lang="de-DE" dirty="0"/>
              <a:t> Questions of </a:t>
            </a:r>
            <a:r>
              <a:rPr lang="de-DE" dirty="0" err="1"/>
              <a:t>Foreign</a:t>
            </a:r>
            <a:r>
              <a:rPr lang="de-DE" dirty="0"/>
              <a:t> Language </a:t>
            </a:r>
            <a:r>
              <a:rPr lang="de-DE" dirty="0" err="1"/>
              <a:t>Didactics</a:t>
            </a:r>
            <a:endParaRPr lang="de-DE" dirty="0"/>
          </a:p>
          <a:p>
            <a:r>
              <a:rPr lang="de-DE" dirty="0"/>
              <a:t>Focus: 4 </a:t>
            </a:r>
            <a:r>
              <a:rPr lang="de-DE" dirty="0" err="1"/>
              <a:t>basic</a:t>
            </a:r>
            <a:r>
              <a:rPr lang="de-DE" dirty="0"/>
              <a:t> </a:t>
            </a:r>
            <a:r>
              <a:rPr lang="de-DE" dirty="0" err="1"/>
              <a:t>competences</a:t>
            </a:r>
            <a:r>
              <a:rPr lang="de-DE" dirty="0"/>
              <a:t> and </a:t>
            </a:r>
            <a:r>
              <a:rPr lang="de-DE" dirty="0" err="1"/>
              <a:t>the</a:t>
            </a:r>
            <a:r>
              <a:rPr lang="de-DE" dirty="0"/>
              <a:t> CEF, digital </a:t>
            </a:r>
            <a:r>
              <a:rPr lang="de-DE" dirty="0" err="1"/>
              <a:t>tools</a:t>
            </a:r>
            <a:r>
              <a:rPr lang="de-DE" dirty="0"/>
              <a:t> and </a:t>
            </a:r>
            <a:r>
              <a:rPr lang="de-DE" dirty="0" err="1"/>
              <a:t>methods</a:t>
            </a:r>
            <a:r>
              <a:rPr lang="de-DE" dirty="0"/>
              <a:t> </a:t>
            </a:r>
            <a:r>
              <a:rPr lang="de-DE" dirty="0" err="1"/>
              <a:t>for</a:t>
            </a:r>
            <a:r>
              <a:rPr lang="de-DE" dirty="0"/>
              <a:t> </a:t>
            </a:r>
            <a:r>
              <a:rPr lang="de-DE" dirty="0" err="1"/>
              <a:t>learning</a:t>
            </a:r>
            <a:r>
              <a:rPr lang="de-DE" dirty="0"/>
              <a:t> and </a:t>
            </a:r>
            <a:r>
              <a:rPr lang="de-DE" dirty="0" err="1"/>
              <a:t>teaching</a:t>
            </a:r>
            <a:r>
              <a:rPr lang="de-DE" dirty="0"/>
              <a:t> </a:t>
            </a:r>
            <a:r>
              <a:rPr lang="de-DE" dirty="0" err="1"/>
              <a:t>foreign</a:t>
            </a:r>
            <a:r>
              <a:rPr lang="de-DE" dirty="0"/>
              <a:t> languages, </a:t>
            </a:r>
            <a:r>
              <a:rPr lang="de-DE" dirty="0" err="1"/>
              <a:t>especially</a:t>
            </a:r>
            <a:r>
              <a:rPr lang="de-DE" dirty="0"/>
              <a:t> German</a:t>
            </a:r>
          </a:p>
          <a:p>
            <a:r>
              <a:rPr lang="de-DE" dirty="0" err="1"/>
              <a:t>Groupwork</a:t>
            </a:r>
            <a:r>
              <a:rPr lang="de-DE" dirty="0"/>
              <a:t> with </a:t>
            </a:r>
            <a:r>
              <a:rPr lang="de-DE" dirty="0" err="1"/>
              <a:t>culturally</a:t>
            </a:r>
            <a:r>
              <a:rPr lang="de-DE" dirty="0"/>
              <a:t> </a:t>
            </a:r>
            <a:r>
              <a:rPr lang="de-DE" dirty="0" err="1"/>
              <a:t>mixed</a:t>
            </a:r>
            <a:r>
              <a:rPr lang="de-DE" dirty="0"/>
              <a:t> </a:t>
            </a:r>
            <a:r>
              <a:rPr lang="de-DE" dirty="0" err="1"/>
              <a:t>groups</a:t>
            </a:r>
            <a:r>
              <a:rPr lang="de-DE" dirty="0"/>
              <a:t> of 4 </a:t>
            </a:r>
            <a:r>
              <a:rPr lang="de-DE" dirty="0" err="1"/>
              <a:t>members</a:t>
            </a:r>
            <a:endParaRPr lang="de-DE" dirty="0"/>
          </a:p>
          <a:p>
            <a:r>
              <a:rPr lang="de-DE" dirty="0"/>
              <a:t>4 </a:t>
            </a:r>
            <a:r>
              <a:rPr lang="de-DE" dirty="0" err="1"/>
              <a:t>weeks</a:t>
            </a:r>
            <a:r>
              <a:rPr lang="de-DE" dirty="0"/>
              <a:t> of </a:t>
            </a:r>
            <a:r>
              <a:rPr lang="de-DE" dirty="0" err="1"/>
              <a:t>working</a:t>
            </a:r>
            <a:r>
              <a:rPr lang="de-DE" dirty="0"/>
              <a:t> at </a:t>
            </a:r>
            <a:r>
              <a:rPr lang="de-DE" dirty="0" err="1"/>
              <a:t>each</a:t>
            </a:r>
            <a:r>
              <a:rPr lang="de-DE" dirty="0"/>
              <a:t> </a:t>
            </a:r>
            <a:r>
              <a:rPr lang="de-DE" dirty="0" err="1"/>
              <a:t>topic</a:t>
            </a:r>
            <a:r>
              <a:rPr lang="de-DE" dirty="0"/>
              <a:t>, in total 3 online </a:t>
            </a:r>
            <a:r>
              <a:rPr lang="de-DE" dirty="0" err="1"/>
              <a:t>meetings</a:t>
            </a:r>
            <a:r>
              <a:rPr lang="de-DE" dirty="0"/>
              <a:t> </a:t>
            </a:r>
            <a:r>
              <a:rPr lang="de-DE" dirty="0" err="1"/>
              <a:t>for</a:t>
            </a:r>
            <a:r>
              <a:rPr lang="de-DE" dirty="0"/>
              <a:t> </a:t>
            </a:r>
            <a:r>
              <a:rPr lang="de-DE" dirty="0" err="1"/>
              <a:t>the</a:t>
            </a:r>
            <a:r>
              <a:rPr lang="de-DE" dirty="0"/>
              <a:t> </a:t>
            </a:r>
            <a:r>
              <a:rPr lang="de-DE" dirty="0" err="1"/>
              <a:t>evaluation</a:t>
            </a:r>
            <a:r>
              <a:rPr lang="de-DE" dirty="0"/>
              <a:t> via Skype (90 </a:t>
            </a:r>
            <a:r>
              <a:rPr lang="de-DE" dirty="0" err="1"/>
              <a:t>minutes</a:t>
            </a:r>
            <a:r>
              <a:rPr lang="de-DE" dirty="0"/>
              <a:t> per </a:t>
            </a:r>
            <a:r>
              <a:rPr lang="de-DE" dirty="0" err="1"/>
              <a:t>meeting</a:t>
            </a:r>
            <a:r>
              <a:rPr lang="de-DE" dirty="0"/>
              <a:t>)</a:t>
            </a:r>
          </a:p>
          <a:p>
            <a:r>
              <a:rPr lang="de-DE" dirty="0" err="1"/>
              <a:t>Presentation</a:t>
            </a:r>
            <a:r>
              <a:rPr lang="de-DE" dirty="0"/>
              <a:t> and </a:t>
            </a:r>
            <a:r>
              <a:rPr lang="de-DE" dirty="0" err="1"/>
              <a:t>discussion</a:t>
            </a:r>
            <a:r>
              <a:rPr lang="de-DE" dirty="0"/>
              <a:t> </a:t>
            </a:r>
            <a:r>
              <a:rPr lang="de-DE" dirty="0" err="1"/>
              <a:t>about</a:t>
            </a:r>
            <a:r>
              <a:rPr lang="de-DE" dirty="0"/>
              <a:t> </a:t>
            </a:r>
            <a:r>
              <a:rPr lang="de-DE" dirty="0" err="1"/>
              <a:t>the</a:t>
            </a:r>
            <a:r>
              <a:rPr lang="de-DE" dirty="0"/>
              <a:t> </a:t>
            </a:r>
            <a:r>
              <a:rPr lang="de-DE" dirty="0" err="1"/>
              <a:t>results</a:t>
            </a:r>
            <a:r>
              <a:rPr lang="de-DE" dirty="0"/>
              <a:t> of </a:t>
            </a:r>
            <a:r>
              <a:rPr lang="de-DE" dirty="0" err="1"/>
              <a:t>the</a:t>
            </a:r>
            <a:r>
              <a:rPr lang="de-DE" dirty="0"/>
              <a:t> </a:t>
            </a:r>
            <a:r>
              <a:rPr lang="de-DE" dirty="0" err="1"/>
              <a:t>group</a:t>
            </a:r>
            <a:r>
              <a:rPr lang="de-DE" dirty="0"/>
              <a:t> </a:t>
            </a:r>
            <a:r>
              <a:rPr lang="de-DE" dirty="0" err="1"/>
              <a:t>works</a:t>
            </a:r>
            <a:endParaRPr lang="de-DE" dirty="0"/>
          </a:p>
          <a:p>
            <a:r>
              <a:rPr lang="de-DE" dirty="0"/>
              <a:t>ECTs </a:t>
            </a:r>
            <a:r>
              <a:rPr lang="de-DE" dirty="0" err="1"/>
              <a:t>were</a:t>
            </a:r>
            <a:r>
              <a:rPr lang="de-DE" dirty="0"/>
              <a:t> </a:t>
            </a:r>
            <a:r>
              <a:rPr lang="de-DE" dirty="0" err="1"/>
              <a:t>accepted</a:t>
            </a:r>
            <a:endParaRPr lang="de-DE" dirty="0"/>
          </a:p>
        </p:txBody>
      </p:sp>
      <p:sp>
        <p:nvSpPr>
          <p:cNvPr id="9" name="Foliennummernplatzhalter 8">
            <a:extLst>
              <a:ext uri="{FF2B5EF4-FFF2-40B4-BE49-F238E27FC236}">
                <a16:creationId xmlns:a16="http://schemas.microsoft.com/office/drawing/2014/main" id="{6A88D292-BB39-457E-BD8C-7E4A70EA2B4E}"/>
              </a:ext>
            </a:extLst>
          </p:cNvPr>
          <p:cNvSpPr>
            <a:spLocks noGrp="1"/>
          </p:cNvSpPr>
          <p:nvPr>
            <p:ph type="sldNum" sz="quarter" idx="16"/>
          </p:nvPr>
        </p:nvSpPr>
        <p:spPr/>
        <p:txBody>
          <a:bodyPr/>
          <a:lstStyle/>
          <a:p>
            <a:pPr rtl="0"/>
            <a:fld id="{294A09A9-5501-47C1-A89A-A340965A2BE2}" type="slidenum">
              <a:rPr lang="de-DE" noProof="0" smtClean="0"/>
              <a:pPr rtl="0"/>
              <a:t>3</a:t>
            </a:fld>
            <a:endParaRPr lang="de-DE" noProof="0" dirty="0"/>
          </a:p>
        </p:txBody>
      </p:sp>
    </p:spTree>
    <p:extLst>
      <p:ext uri="{BB962C8B-B14F-4D97-AF65-F5344CB8AC3E}">
        <p14:creationId xmlns:p14="http://schemas.microsoft.com/office/powerpoint/2010/main" val="2073954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3B9DB4C-6CA0-4D58-8C2F-27B0CF42A98C}"/>
              </a:ext>
            </a:extLst>
          </p:cNvPr>
          <p:cNvSpPr>
            <a:spLocks noGrp="1"/>
          </p:cNvSpPr>
          <p:nvPr>
            <p:ph type="title"/>
          </p:nvPr>
        </p:nvSpPr>
        <p:spPr>
          <a:xfrm>
            <a:off x="964023" y="879063"/>
            <a:ext cx="7936696" cy="610863"/>
          </a:xfrm>
        </p:spPr>
        <p:txBody>
          <a:bodyPr anchor="b">
            <a:normAutofit/>
          </a:bodyPr>
          <a:lstStyle/>
          <a:p>
            <a:r>
              <a:rPr lang="de-DE" dirty="0"/>
              <a:t>Official Communication</a:t>
            </a:r>
          </a:p>
        </p:txBody>
      </p:sp>
      <p:sp>
        <p:nvSpPr>
          <p:cNvPr id="14" name="Text Placeholder 2">
            <a:extLst>
              <a:ext uri="{FF2B5EF4-FFF2-40B4-BE49-F238E27FC236}">
                <a16:creationId xmlns:a16="http://schemas.microsoft.com/office/drawing/2014/main" id="{124EDD4C-1240-45BB-A293-92AEDFDF8EEE}"/>
              </a:ext>
            </a:extLst>
          </p:cNvPr>
          <p:cNvSpPr>
            <a:spLocks noGrp="1"/>
          </p:cNvSpPr>
          <p:nvPr>
            <p:ph type="body" idx="1"/>
          </p:nvPr>
        </p:nvSpPr>
        <p:spPr>
          <a:xfrm>
            <a:off x="964023" y="2300984"/>
            <a:ext cx="4827178" cy="404216"/>
          </a:xfrm>
        </p:spPr>
        <p:txBody>
          <a:bodyPr/>
          <a:lstStyle/>
          <a:p>
            <a:r>
              <a:rPr lang="en-US" dirty="0"/>
              <a:t>Online Platform </a:t>
            </a:r>
            <a:r>
              <a:rPr lang="en-US" dirty="0" err="1"/>
              <a:t>Neptun</a:t>
            </a:r>
            <a:r>
              <a:rPr lang="en-US" dirty="0"/>
              <a:t> – Mails, Contact</a:t>
            </a:r>
          </a:p>
        </p:txBody>
      </p:sp>
      <p:sp>
        <p:nvSpPr>
          <p:cNvPr id="4" name="Textplatzhalter 3">
            <a:extLst>
              <a:ext uri="{FF2B5EF4-FFF2-40B4-BE49-F238E27FC236}">
                <a16:creationId xmlns:a16="http://schemas.microsoft.com/office/drawing/2014/main" id="{08515604-FCD7-4846-8925-4AE0C6D319DF}"/>
              </a:ext>
            </a:extLst>
          </p:cNvPr>
          <p:cNvSpPr>
            <a:spLocks noGrp="1"/>
          </p:cNvSpPr>
          <p:nvPr>
            <p:ph type="body" idx="10"/>
          </p:nvPr>
        </p:nvSpPr>
        <p:spPr>
          <a:xfrm>
            <a:off x="6362700" y="2300984"/>
            <a:ext cx="4764829" cy="404216"/>
          </a:xfrm>
        </p:spPr>
        <p:txBody>
          <a:bodyPr anchor="t">
            <a:normAutofit/>
          </a:bodyPr>
          <a:lstStyle/>
          <a:p>
            <a:r>
              <a:rPr lang="de-DE" dirty="0"/>
              <a:t>Online </a:t>
            </a:r>
            <a:r>
              <a:rPr lang="de-DE" dirty="0" err="1"/>
              <a:t>Platform</a:t>
            </a:r>
            <a:r>
              <a:rPr lang="de-DE" dirty="0"/>
              <a:t> Canvas – Tasks, Forum</a:t>
            </a:r>
          </a:p>
        </p:txBody>
      </p:sp>
      <p:pic>
        <p:nvPicPr>
          <p:cNvPr id="9" name="Grafik 8">
            <a:extLst>
              <a:ext uri="{FF2B5EF4-FFF2-40B4-BE49-F238E27FC236}">
                <a16:creationId xmlns:a16="http://schemas.microsoft.com/office/drawing/2014/main" id="{F1B0AB13-1785-4265-8F34-F6B58F1AA757}"/>
              </a:ext>
            </a:extLst>
          </p:cNvPr>
          <p:cNvPicPr/>
          <p:nvPr/>
        </p:nvPicPr>
        <p:blipFill rotWithShape="1">
          <a:blip r:embed="rId2"/>
          <a:srcRect b="19934"/>
          <a:stretch/>
        </p:blipFill>
        <p:spPr>
          <a:xfrm>
            <a:off x="154885" y="2633774"/>
            <a:ext cx="5674469" cy="3179791"/>
          </a:xfrm>
          <a:prstGeom prst="rect">
            <a:avLst/>
          </a:prstGeom>
          <a:noFill/>
        </p:spPr>
      </p:pic>
      <p:pic>
        <p:nvPicPr>
          <p:cNvPr id="8" name="Grafik 7">
            <a:extLst>
              <a:ext uri="{FF2B5EF4-FFF2-40B4-BE49-F238E27FC236}">
                <a16:creationId xmlns:a16="http://schemas.microsoft.com/office/drawing/2014/main" id="{6E9E8754-1F5E-400F-BFD5-98B4370D7D65}"/>
              </a:ext>
            </a:extLst>
          </p:cNvPr>
          <p:cNvPicPr/>
          <p:nvPr/>
        </p:nvPicPr>
        <p:blipFill rotWithShape="1">
          <a:blip r:embed="rId3"/>
          <a:srcRect r="4885" b="3"/>
          <a:stretch/>
        </p:blipFill>
        <p:spPr>
          <a:xfrm>
            <a:off x="6362700" y="2798763"/>
            <a:ext cx="5573138" cy="3014802"/>
          </a:xfrm>
          <a:prstGeom prst="rect">
            <a:avLst/>
          </a:prstGeom>
          <a:noFill/>
        </p:spPr>
      </p:pic>
      <p:sp>
        <p:nvSpPr>
          <p:cNvPr id="7" name="Foliennummernplatzhalter 6">
            <a:extLst>
              <a:ext uri="{FF2B5EF4-FFF2-40B4-BE49-F238E27FC236}">
                <a16:creationId xmlns:a16="http://schemas.microsoft.com/office/drawing/2014/main" id="{078A6223-C7FB-4E6E-BFA0-EE8E3F8D26EA}"/>
              </a:ext>
            </a:extLst>
          </p:cNvPr>
          <p:cNvSpPr>
            <a:spLocks noGrp="1"/>
          </p:cNvSpPr>
          <p:nvPr>
            <p:ph type="sldNum" sz="quarter" idx="16"/>
          </p:nvPr>
        </p:nvSpPr>
        <p:spPr>
          <a:xfrm>
            <a:off x="971550" y="6332220"/>
            <a:ext cx="523240" cy="247651"/>
          </a:xfrm>
        </p:spPr>
        <p:txBody>
          <a:bodyPr anchor="t">
            <a:normAutofit/>
          </a:bodyPr>
          <a:lstStyle/>
          <a:p>
            <a:pPr rtl="0">
              <a:spcAft>
                <a:spcPts val="600"/>
              </a:spcAft>
            </a:pPr>
            <a:fld id="{294A09A9-5501-47C1-A89A-A340965A2BE2}" type="slidenum">
              <a:rPr lang="de-DE" noProof="0" smtClean="0"/>
              <a:pPr rtl="0">
                <a:spcAft>
                  <a:spcPts val="600"/>
                </a:spcAft>
              </a:pPr>
              <a:t>4</a:t>
            </a:fld>
            <a:endParaRPr lang="de-DE" noProof="0"/>
          </a:p>
        </p:txBody>
      </p:sp>
    </p:spTree>
    <p:extLst>
      <p:ext uri="{BB962C8B-B14F-4D97-AF65-F5344CB8AC3E}">
        <p14:creationId xmlns:p14="http://schemas.microsoft.com/office/powerpoint/2010/main" val="2987704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FBBA89A-8308-449E-AB87-6F7AA92C63C9}"/>
              </a:ext>
            </a:extLst>
          </p:cNvPr>
          <p:cNvSpPr>
            <a:spLocks noGrp="1"/>
          </p:cNvSpPr>
          <p:nvPr>
            <p:ph type="title"/>
          </p:nvPr>
        </p:nvSpPr>
        <p:spPr>
          <a:xfrm>
            <a:off x="693675" y="717319"/>
            <a:ext cx="9943565" cy="610863"/>
          </a:xfrm>
        </p:spPr>
        <p:txBody>
          <a:bodyPr/>
          <a:lstStyle/>
          <a:p>
            <a:r>
              <a:rPr lang="de-DE" dirty="0"/>
              <a:t>Private Communication</a:t>
            </a:r>
          </a:p>
        </p:txBody>
      </p:sp>
      <p:sp>
        <p:nvSpPr>
          <p:cNvPr id="7" name="Foliennummernplatzhalter 6">
            <a:extLst>
              <a:ext uri="{FF2B5EF4-FFF2-40B4-BE49-F238E27FC236}">
                <a16:creationId xmlns:a16="http://schemas.microsoft.com/office/drawing/2014/main" id="{B6056215-F5F0-4FD5-BC35-CACEF03C2F93}"/>
              </a:ext>
            </a:extLst>
          </p:cNvPr>
          <p:cNvSpPr>
            <a:spLocks noGrp="1"/>
          </p:cNvSpPr>
          <p:nvPr>
            <p:ph type="sldNum" sz="quarter" idx="16"/>
          </p:nvPr>
        </p:nvSpPr>
        <p:spPr/>
        <p:txBody>
          <a:bodyPr/>
          <a:lstStyle/>
          <a:p>
            <a:pPr rtl="0"/>
            <a:fld id="{294A09A9-5501-47C1-A89A-A340965A2BE2}" type="slidenum">
              <a:rPr lang="de-DE" noProof="0" smtClean="0"/>
              <a:pPr rtl="0"/>
              <a:t>5</a:t>
            </a:fld>
            <a:endParaRPr lang="de-DE" noProof="0" dirty="0"/>
          </a:p>
        </p:txBody>
      </p:sp>
      <p:pic>
        <p:nvPicPr>
          <p:cNvPr id="9" name="Grafik 8">
            <a:extLst>
              <a:ext uri="{FF2B5EF4-FFF2-40B4-BE49-F238E27FC236}">
                <a16:creationId xmlns:a16="http://schemas.microsoft.com/office/drawing/2014/main" id="{16C11DA9-E068-4407-A5CF-FD9E97B70A56}"/>
              </a:ext>
            </a:extLst>
          </p:cNvPr>
          <p:cNvPicPr>
            <a:picLocks noChangeAspect="1"/>
          </p:cNvPicPr>
          <p:nvPr/>
        </p:nvPicPr>
        <p:blipFill rotWithShape="1">
          <a:blip r:embed="rId2"/>
          <a:srcRect b="37375"/>
          <a:stretch/>
        </p:blipFill>
        <p:spPr>
          <a:xfrm>
            <a:off x="397936" y="1864148"/>
            <a:ext cx="5883150" cy="3569778"/>
          </a:xfrm>
          <a:prstGeom prst="rect">
            <a:avLst/>
          </a:prstGeom>
        </p:spPr>
      </p:pic>
      <p:pic>
        <p:nvPicPr>
          <p:cNvPr id="11" name="Grafik 10">
            <a:extLst>
              <a:ext uri="{FF2B5EF4-FFF2-40B4-BE49-F238E27FC236}">
                <a16:creationId xmlns:a16="http://schemas.microsoft.com/office/drawing/2014/main" id="{30101B0A-A6A7-4043-A0FC-2D72AA810C74}"/>
              </a:ext>
            </a:extLst>
          </p:cNvPr>
          <p:cNvPicPr>
            <a:picLocks noChangeAspect="1"/>
          </p:cNvPicPr>
          <p:nvPr/>
        </p:nvPicPr>
        <p:blipFill>
          <a:blip r:embed="rId3"/>
          <a:stretch>
            <a:fillRect/>
          </a:stretch>
        </p:blipFill>
        <p:spPr>
          <a:xfrm>
            <a:off x="6625629" y="1744869"/>
            <a:ext cx="5016328" cy="4218019"/>
          </a:xfrm>
          <a:prstGeom prst="rect">
            <a:avLst/>
          </a:prstGeom>
        </p:spPr>
      </p:pic>
      <p:sp>
        <p:nvSpPr>
          <p:cNvPr id="13" name="Textfeld 12">
            <a:extLst>
              <a:ext uri="{FF2B5EF4-FFF2-40B4-BE49-F238E27FC236}">
                <a16:creationId xmlns:a16="http://schemas.microsoft.com/office/drawing/2014/main" id="{3DFAB7B6-6CAA-47F5-8AFD-996D34133D62}"/>
              </a:ext>
            </a:extLst>
          </p:cNvPr>
          <p:cNvSpPr txBox="1"/>
          <p:nvPr/>
        </p:nvSpPr>
        <p:spPr>
          <a:xfrm>
            <a:off x="6625629" y="5698407"/>
            <a:ext cx="2791838" cy="369332"/>
          </a:xfrm>
          <a:prstGeom prst="rect">
            <a:avLst/>
          </a:prstGeom>
          <a:noFill/>
        </p:spPr>
        <p:txBody>
          <a:bodyPr wrap="square" rtlCol="0">
            <a:spAutoFit/>
          </a:bodyPr>
          <a:lstStyle/>
          <a:p>
            <a:r>
              <a:rPr lang="de-DE" dirty="0">
                <a:solidFill>
                  <a:schemeClr val="bg1"/>
                </a:solidFill>
              </a:rPr>
              <a:t>Facebook</a:t>
            </a:r>
          </a:p>
        </p:txBody>
      </p:sp>
      <p:sp>
        <p:nvSpPr>
          <p:cNvPr id="16" name="Textfeld 15">
            <a:extLst>
              <a:ext uri="{FF2B5EF4-FFF2-40B4-BE49-F238E27FC236}">
                <a16:creationId xmlns:a16="http://schemas.microsoft.com/office/drawing/2014/main" id="{2C00D5A0-F00A-427D-A147-ED1FCB6D7732}"/>
              </a:ext>
            </a:extLst>
          </p:cNvPr>
          <p:cNvSpPr txBox="1"/>
          <p:nvPr/>
        </p:nvSpPr>
        <p:spPr>
          <a:xfrm>
            <a:off x="693675" y="5600560"/>
            <a:ext cx="2791838" cy="369332"/>
          </a:xfrm>
          <a:prstGeom prst="rect">
            <a:avLst/>
          </a:prstGeom>
          <a:noFill/>
        </p:spPr>
        <p:txBody>
          <a:bodyPr wrap="square" rtlCol="0">
            <a:spAutoFit/>
          </a:bodyPr>
          <a:lstStyle/>
          <a:p>
            <a:r>
              <a:rPr lang="de-DE" dirty="0">
                <a:solidFill>
                  <a:schemeClr val="bg1"/>
                </a:solidFill>
              </a:rPr>
              <a:t>Google Docs</a:t>
            </a:r>
          </a:p>
        </p:txBody>
      </p:sp>
    </p:spTree>
    <p:extLst>
      <p:ext uri="{BB962C8B-B14F-4D97-AF65-F5344CB8AC3E}">
        <p14:creationId xmlns:p14="http://schemas.microsoft.com/office/powerpoint/2010/main" val="1929893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212EBD5-C3E7-49A4-97BC-227B80292704}"/>
              </a:ext>
            </a:extLst>
          </p:cNvPr>
          <p:cNvSpPr>
            <a:spLocks noGrp="1"/>
          </p:cNvSpPr>
          <p:nvPr>
            <p:ph type="title"/>
          </p:nvPr>
        </p:nvSpPr>
        <p:spPr/>
        <p:txBody>
          <a:bodyPr/>
          <a:lstStyle/>
          <a:p>
            <a:r>
              <a:rPr lang="de-DE" dirty="0"/>
              <a:t>Themen / Topics</a:t>
            </a:r>
          </a:p>
        </p:txBody>
      </p:sp>
      <p:sp>
        <p:nvSpPr>
          <p:cNvPr id="4" name="Textplatzhalter 3">
            <a:extLst>
              <a:ext uri="{FF2B5EF4-FFF2-40B4-BE49-F238E27FC236}">
                <a16:creationId xmlns:a16="http://schemas.microsoft.com/office/drawing/2014/main" id="{4BC665E1-07D3-4698-AE17-AC4A7005EEA6}"/>
              </a:ext>
            </a:extLst>
          </p:cNvPr>
          <p:cNvSpPr>
            <a:spLocks noGrp="1"/>
          </p:cNvSpPr>
          <p:nvPr>
            <p:ph type="body" sz="quarter" idx="11"/>
          </p:nvPr>
        </p:nvSpPr>
        <p:spPr>
          <a:xfrm>
            <a:off x="952499" y="2289363"/>
            <a:ext cx="4572001" cy="2962145"/>
          </a:xfrm>
        </p:spPr>
        <p:txBody>
          <a:bodyPr/>
          <a:lstStyle/>
          <a:p>
            <a:pPr marL="285750" indent="-285750">
              <a:buFont typeface="Arial" panose="020B0604020202020204" pitchFamily="34" charset="0"/>
              <a:buChar char="•"/>
            </a:pPr>
            <a:r>
              <a:rPr lang="de-DE" sz="1800" dirty="0"/>
              <a:t>Feld 1 / Field 1: </a:t>
            </a:r>
            <a:r>
              <a:rPr lang="de-DE" sz="1800" dirty="0">
                <a:effectLst/>
                <a:ea typeface="Calibri" panose="020F0502020204030204" pitchFamily="34" charset="0"/>
                <a:cs typeface="Times New Roman" panose="02020603050405020304" pitchFamily="18" charset="0"/>
              </a:rPr>
              <a:t>didaktische Instrumente </a:t>
            </a:r>
            <a:r>
              <a:rPr lang="de-DE" sz="1800" dirty="0">
                <a:ea typeface="Calibri" panose="020F0502020204030204" pitchFamily="34" charset="0"/>
                <a:cs typeface="Times New Roman" panose="02020603050405020304" pitchFamily="18" charset="0"/>
              </a:rPr>
              <a:t>/ </a:t>
            </a:r>
            <a:r>
              <a:rPr lang="de-DE" sz="1800" dirty="0" err="1">
                <a:ea typeface="Calibri" panose="020F0502020204030204" pitchFamily="34" charset="0"/>
                <a:cs typeface="Times New Roman" panose="02020603050405020304" pitchFamily="18" charset="0"/>
              </a:rPr>
              <a:t>didactic</a:t>
            </a:r>
            <a:r>
              <a:rPr lang="de-DE" sz="1800" dirty="0">
                <a:ea typeface="Calibri" panose="020F0502020204030204" pitchFamily="34" charset="0"/>
                <a:cs typeface="Times New Roman" panose="02020603050405020304" pitchFamily="18" charset="0"/>
              </a:rPr>
              <a:t> </a:t>
            </a:r>
            <a:r>
              <a:rPr lang="de-DE" sz="1800" dirty="0" err="1">
                <a:ea typeface="Calibri" panose="020F0502020204030204" pitchFamily="34" charset="0"/>
                <a:cs typeface="Times New Roman" panose="02020603050405020304" pitchFamily="18" charset="0"/>
              </a:rPr>
              <a:t>tools</a:t>
            </a:r>
            <a:endParaRPr lang="de-DE" sz="18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de-DE" sz="1800" dirty="0">
                <a:cs typeface="Times New Roman" panose="02020603050405020304" pitchFamily="18" charset="0"/>
              </a:rPr>
              <a:t>Feld 2 / Field 2: </a:t>
            </a:r>
            <a:r>
              <a:rPr lang="de-DE" sz="1800" dirty="0">
                <a:effectLst/>
                <a:ea typeface="Calibri" panose="020F0502020204030204" pitchFamily="34" charset="0"/>
                <a:cs typeface="Times New Roman" panose="02020603050405020304" pitchFamily="18" charset="0"/>
              </a:rPr>
              <a:t>Hörverstehen /</a:t>
            </a:r>
            <a:r>
              <a:rPr lang="de-DE" sz="1800" dirty="0" err="1">
                <a:effectLst/>
                <a:ea typeface="Calibri" panose="020F0502020204030204" pitchFamily="34" charset="0"/>
                <a:cs typeface="Times New Roman" panose="02020603050405020304" pitchFamily="18" charset="0"/>
              </a:rPr>
              <a:t>listening</a:t>
            </a:r>
            <a:r>
              <a:rPr lang="de-DE" sz="1800" dirty="0">
                <a:effectLst/>
                <a:ea typeface="Calibri" panose="020F0502020204030204" pitchFamily="34" charset="0"/>
                <a:cs typeface="Times New Roman" panose="02020603050405020304" pitchFamily="18" charset="0"/>
              </a:rPr>
              <a:t> </a:t>
            </a:r>
            <a:r>
              <a:rPr lang="de-DE" sz="1800" dirty="0" err="1">
                <a:effectLst/>
                <a:ea typeface="Calibri" panose="020F0502020204030204" pitchFamily="34" charset="0"/>
                <a:cs typeface="Times New Roman" panose="02020603050405020304" pitchFamily="18" charset="0"/>
              </a:rPr>
              <a:t>competence</a:t>
            </a:r>
            <a:endParaRPr lang="de-DE" sz="18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de-DE" sz="1800" dirty="0"/>
              <a:t>Feld 3 / Field 3: Leseverstehen / </a:t>
            </a:r>
            <a:r>
              <a:rPr lang="de-DE" sz="1800" dirty="0" err="1"/>
              <a:t>reading</a:t>
            </a:r>
            <a:r>
              <a:rPr lang="de-DE" sz="1800" dirty="0"/>
              <a:t> </a:t>
            </a:r>
            <a:r>
              <a:rPr lang="de-DE" sz="1800" dirty="0" err="1"/>
              <a:t>competence</a:t>
            </a:r>
            <a:endParaRPr lang="de-DE" sz="1800" dirty="0"/>
          </a:p>
          <a:p>
            <a:pPr marL="285750" indent="-285750">
              <a:buFont typeface="Arial" panose="020B0604020202020204" pitchFamily="34" charset="0"/>
              <a:buChar char="•"/>
            </a:pPr>
            <a:endParaRPr lang="de-DE" sz="1800" dirty="0"/>
          </a:p>
        </p:txBody>
      </p:sp>
      <p:sp>
        <p:nvSpPr>
          <p:cNvPr id="7" name="Foliennummernplatzhalter 6">
            <a:extLst>
              <a:ext uri="{FF2B5EF4-FFF2-40B4-BE49-F238E27FC236}">
                <a16:creationId xmlns:a16="http://schemas.microsoft.com/office/drawing/2014/main" id="{348C23AA-D41B-42F5-BDE8-93F18FC3E93E}"/>
              </a:ext>
            </a:extLst>
          </p:cNvPr>
          <p:cNvSpPr>
            <a:spLocks noGrp="1"/>
          </p:cNvSpPr>
          <p:nvPr>
            <p:ph type="sldNum" sz="quarter" idx="16"/>
          </p:nvPr>
        </p:nvSpPr>
        <p:spPr/>
        <p:txBody>
          <a:bodyPr/>
          <a:lstStyle/>
          <a:p>
            <a:pPr rtl="0"/>
            <a:fld id="{294A09A9-5501-47C1-A89A-A340965A2BE2}" type="slidenum">
              <a:rPr lang="de-DE" noProof="0" smtClean="0"/>
              <a:pPr rtl="0"/>
              <a:t>6</a:t>
            </a:fld>
            <a:endParaRPr lang="de-DE" noProof="0" dirty="0"/>
          </a:p>
        </p:txBody>
      </p:sp>
      <p:sp>
        <p:nvSpPr>
          <p:cNvPr id="9" name="Textplatzhalter 3">
            <a:extLst>
              <a:ext uri="{FF2B5EF4-FFF2-40B4-BE49-F238E27FC236}">
                <a16:creationId xmlns:a16="http://schemas.microsoft.com/office/drawing/2014/main" id="{1CC8F108-FB02-4AE7-8DD9-47EF41BD3D69}"/>
              </a:ext>
            </a:extLst>
          </p:cNvPr>
          <p:cNvSpPr txBox="1">
            <a:spLocks/>
          </p:cNvSpPr>
          <p:nvPr/>
        </p:nvSpPr>
        <p:spPr>
          <a:xfrm>
            <a:off x="6667500" y="2289363"/>
            <a:ext cx="5085476" cy="2795232"/>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16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285750">
              <a:buFont typeface="Arial" panose="020B0604020202020204" pitchFamily="34" charset="0"/>
              <a:buChar char="•"/>
            </a:pPr>
            <a:r>
              <a:rPr lang="de-DE" sz="1800" dirty="0"/>
              <a:t>Feld 4 / Field 4: Mündliche Kommunikation / </a:t>
            </a:r>
            <a:br>
              <a:rPr lang="de-DE" sz="1800" dirty="0"/>
            </a:br>
            <a:r>
              <a:rPr lang="de-DE" sz="1800" dirty="0"/>
              <a:t>Oral </a:t>
            </a:r>
            <a:r>
              <a:rPr lang="de-DE" sz="1800" dirty="0" err="1"/>
              <a:t>communication</a:t>
            </a:r>
            <a:endParaRPr lang="de-DE" sz="1800" dirty="0"/>
          </a:p>
          <a:p>
            <a:pPr marL="57150" indent="-285750">
              <a:buFont typeface="Arial" panose="020B0604020202020204" pitchFamily="34" charset="0"/>
              <a:buChar char="•"/>
            </a:pPr>
            <a:r>
              <a:rPr lang="de-DE" sz="1800" dirty="0"/>
              <a:t>Feld 5 / Field 5: Schreiben / Writing </a:t>
            </a:r>
            <a:r>
              <a:rPr lang="de-DE" sz="1800" dirty="0" err="1"/>
              <a:t>competence</a:t>
            </a:r>
            <a:endParaRPr lang="de-DE" sz="1800" dirty="0"/>
          </a:p>
          <a:p>
            <a:pPr marL="57150" indent="-285750">
              <a:buFont typeface="Arial" panose="020B0604020202020204" pitchFamily="34" charset="0"/>
              <a:buChar char="•"/>
            </a:pPr>
            <a:r>
              <a:rPr lang="de-DE" sz="1800" dirty="0"/>
              <a:t>Feld 6 / Field 6: Lexik / </a:t>
            </a:r>
            <a:r>
              <a:rPr lang="de-DE" sz="1800" dirty="0" err="1"/>
              <a:t>Vocabulary</a:t>
            </a:r>
            <a:endParaRPr lang="de-DE" sz="1800" dirty="0"/>
          </a:p>
          <a:p>
            <a:pPr marL="57150" indent="-285750">
              <a:buFont typeface="Arial" panose="020B0604020202020204" pitchFamily="34" charset="0"/>
              <a:buChar char="•"/>
            </a:pPr>
            <a:r>
              <a:rPr lang="de-DE" sz="1800" dirty="0"/>
              <a:t>Feld 7 / Field 7: Grammatik / Grammar</a:t>
            </a:r>
          </a:p>
        </p:txBody>
      </p:sp>
    </p:spTree>
    <p:extLst>
      <p:ext uri="{BB962C8B-B14F-4D97-AF65-F5344CB8AC3E}">
        <p14:creationId xmlns:p14="http://schemas.microsoft.com/office/powerpoint/2010/main" val="434505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a:extLst>
              <a:ext uri="{FF2B5EF4-FFF2-40B4-BE49-F238E27FC236}">
                <a16:creationId xmlns:a16="http://schemas.microsoft.com/office/drawing/2014/main" id="{63BEC48F-B385-47AF-BEEB-BD7862E9AEA5}"/>
              </a:ext>
            </a:extLst>
          </p:cNvPr>
          <p:cNvSpPr>
            <a:spLocks noGrp="1"/>
          </p:cNvSpPr>
          <p:nvPr>
            <p:ph type="sldNum" sz="quarter" idx="16"/>
          </p:nvPr>
        </p:nvSpPr>
        <p:spPr/>
        <p:txBody>
          <a:bodyPr/>
          <a:lstStyle/>
          <a:p>
            <a:pPr rtl="0"/>
            <a:fld id="{294A09A9-5501-47C1-A89A-A340965A2BE2}" type="slidenum">
              <a:rPr lang="de-DE" noProof="0" smtClean="0"/>
              <a:pPr rtl="0"/>
              <a:t>7</a:t>
            </a:fld>
            <a:endParaRPr lang="de-DE" noProof="0" dirty="0"/>
          </a:p>
        </p:txBody>
      </p:sp>
      <p:pic>
        <p:nvPicPr>
          <p:cNvPr id="9" name="Grafik 8">
            <a:extLst>
              <a:ext uri="{FF2B5EF4-FFF2-40B4-BE49-F238E27FC236}">
                <a16:creationId xmlns:a16="http://schemas.microsoft.com/office/drawing/2014/main" id="{4BBBAE41-948E-4BD4-B09F-032DEEE472CE}"/>
              </a:ext>
            </a:extLst>
          </p:cNvPr>
          <p:cNvPicPr/>
          <p:nvPr/>
        </p:nvPicPr>
        <p:blipFill rotWithShape="1">
          <a:blip r:embed="rId2">
            <a:extLst>
              <a:ext uri="{28A0092B-C50C-407E-A947-70E740481C1C}">
                <a14:useLocalDpi xmlns:a14="http://schemas.microsoft.com/office/drawing/2010/main" val="0"/>
              </a:ext>
            </a:extLst>
          </a:blip>
          <a:srcRect l="29101" t="19132" r="22740" b="19902"/>
          <a:stretch/>
        </p:blipFill>
        <p:spPr bwMode="auto">
          <a:xfrm>
            <a:off x="334122" y="1855116"/>
            <a:ext cx="3951941" cy="3460072"/>
          </a:xfrm>
          <a:prstGeom prst="rect">
            <a:avLst/>
          </a:prstGeom>
          <a:noFill/>
          <a:ln>
            <a:noFill/>
          </a:ln>
          <a:extLst>
            <a:ext uri="{53640926-AAD7-44D8-BBD7-CCE9431645EC}">
              <a14:shadowObscured xmlns:a14="http://schemas.microsoft.com/office/drawing/2010/main"/>
            </a:ext>
          </a:extLst>
        </p:spPr>
      </p:pic>
      <p:sp>
        <p:nvSpPr>
          <p:cNvPr id="10" name="Textfeld 9">
            <a:extLst>
              <a:ext uri="{FF2B5EF4-FFF2-40B4-BE49-F238E27FC236}">
                <a16:creationId xmlns:a16="http://schemas.microsoft.com/office/drawing/2014/main" id="{0B98DE48-0469-4AA0-B3B3-5987C80CB8C4}"/>
              </a:ext>
            </a:extLst>
          </p:cNvPr>
          <p:cNvSpPr txBox="1"/>
          <p:nvPr/>
        </p:nvSpPr>
        <p:spPr>
          <a:xfrm>
            <a:off x="836254" y="5859753"/>
            <a:ext cx="1317071" cy="307777"/>
          </a:xfrm>
          <a:prstGeom prst="rect">
            <a:avLst/>
          </a:prstGeom>
          <a:noFill/>
        </p:spPr>
        <p:txBody>
          <a:bodyPr wrap="square" rtlCol="0">
            <a:spAutoFit/>
          </a:bodyPr>
          <a:lstStyle/>
          <a:p>
            <a:r>
              <a:rPr lang="de-DE" sz="1400" dirty="0">
                <a:solidFill>
                  <a:schemeClr val="bg1"/>
                </a:solidFill>
              </a:rPr>
              <a:t>Wordle.net</a:t>
            </a:r>
          </a:p>
        </p:txBody>
      </p:sp>
      <p:sp>
        <p:nvSpPr>
          <p:cNvPr id="12" name="Textfeld 11">
            <a:extLst>
              <a:ext uri="{FF2B5EF4-FFF2-40B4-BE49-F238E27FC236}">
                <a16:creationId xmlns:a16="http://schemas.microsoft.com/office/drawing/2014/main" id="{09C8ECC6-47F7-49BF-B8B7-07259B64C728}"/>
              </a:ext>
            </a:extLst>
          </p:cNvPr>
          <p:cNvSpPr txBox="1"/>
          <p:nvPr/>
        </p:nvSpPr>
        <p:spPr>
          <a:xfrm>
            <a:off x="5431872" y="5859752"/>
            <a:ext cx="1530990" cy="307777"/>
          </a:xfrm>
          <a:prstGeom prst="rect">
            <a:avLst/>
          </a:prstGeom>
          <a:noFill/>
        </p:spPr>
        <p:txBody>
          <a:bodyPr wrap="square">
            <a:spAutoFit/>
          </a:bodyPr>
          <a:lstStyle/>
          <a:p>
            <a:r>
              <a:rPr lang="de-DE" sz="1400" dirty="0">
                <a:solidFill>
                  <a:schemeClr val="bg1"/>
                </a:solidFill>
              </a:rPr>
              <a:t>Mindmeister.com</a:t>
            </a:r>
          </a:p>
        </p:txBody>
      </p:sp>
      <p:sp>
        <p:nvSpPr>
          <p:cNvPr id="11" name="Titel 10">
            <a:extLst>
              <a:ext uri="{FF2B5EF4-FFF2-40B4-BE49-F238E27FC236}">
                <a16:creationId xmlns:a16="http://schemas.microsoft.com/office/drawing/2014/main" id="{E11B3399-0CB0-4401-8265-393CD7BA2E6C}"/>
              </a:ext>
            </a:extLst>
          </p:cNvPr>
          <p:cNvSpPr>
            <a:spLocks noGrp="1"/>
          </p:cNvSpPr>
          <p:nvPr>
            <p:ph type="title"/>
          </p:nvPr>
        </p:nvSpPr>
        <p:spPr>
          <a:xfrm>
            <a:off x="344061" y="447932"/>
            <a:ext cx="4941477" cy="610863"/>
          </a:xfrm>
        </p:spPr>
        <p:txBody>
          <a:bodyPr>
            <a:normAutofit/>
          </a:bodyPr>
          <a:lstStyle/>
          <a:p>
            <a:r>
              <a:rPr lang="de-DE" dirty="0"/>
              <a:t>Digital Tools</a:t>
            </a:r>
          </a:p>
        </p:txBody>
      </p:sp>
      <p:pic>
        <p:nvPicPr>
          <p:cNvPr id="13" name="image5.jpg">
            <a:extLst>
              <a:ext uri="{FF2B5EF4-FFF2-40B4-BE49-F238E27FC236}">
                <a16:creationId xmlns:a16="http://schemas.microsoft.com/office/drawing/2014/main" id="{B6CF7752-AA7A-4DD4-88D0-E22C7DF486DC}"/>
              </a:ext>
            </a:extLst>
          </p:cNvPr>
          <p:cNvPicPr/>
          <p:nvPr/>
        </p:nvPicPr>
        <p:blipFill>
          <a:blip r:embed="rId3"/>
          <a:srcRect r="-3156" b="-13337"/>
          <a:stretch>
            <a:fillRect/>
          </a:stretch>
        </p:blipFill>
        <p:spPr>
          <a:xfrm>
            <a:off x="4286063" y="1603360"/>
            <a:ext cx="7532286" cy="3821861"/>
          </a:xfrm>
          <a:prstGeom prst="rect">
            <a:avLst/>
          </a:prstGeom>
          <a:ln/>
        </p:spPr>
      </p:pic>
    </p:spTree>
    <p:extLst>
      <p:ext uri="{BB962C8B-B14F-4D97-AF65-F5344CB8AC3E}">
        <p14:creationId xmlns:p14="http://schemas.microsoft.com/office/powerpoint/2010/main" val="2664274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AB654274-D316-48DB-A6E8-1FC35FF39F9F}"/>
              </a:ext>
            </a:extLst>
          </p:cNvPr>
          <p:cNvSpPr>
            <a:spLocks noGrp="1"/>
          </p:cNvSpPr>
          <p:nvPr>
            <p:ph type="body" sz="quarter" idx="11"/>
          </p:nvPr>
        </p:nvSpPr>
        <p:spPr/>
        <p:txBody>
          <a:bodyPr/>
          <a:lstStyle/>
          <a:p>
            <a:endParaRPr lang="de-DE"/>
          </a:p>
        </p:txBody>
      </p:sp>
      <p:sp>
        <p:nvSpPr>
          <p:cNvPr id="5" name="Datumsplatzhalter 4">
            <a:extLst>
              <a:ext uri="{FF2B5EF4-FFF2-40B4-BE49-F238E27FC236}">
                <a16:creationId xmlns:a16="http://schemas.microsoft.com/office/drawing/2014/main" id="{A0DB3131-22EE-46A4-8F12-7AA952454151}"/>
              </a:ext>
            </a:extLst>
          </p:cNvPr>
          <p:cNvSpPr>
            <a:spLocks noGrp="1"/>
          </p:cNvSpPr>
          <p:nvPr>
            <p:ph type="dt" sz="half" idx="14"/>
          </p:nvPr>
        </p:nvSpPr>
        <p:spPr>
          <a:xfrm>
            <a:off x="3381227" y="6095779"/>
            <a:ext cx="1313180" cy="247651"/>
          </a:xfrm>
        </p:spPr>
        <p:txBody>
          <a:bodyPr/>
          <a:lstStyle/>
          <a:p>
            <a:pPr rtl="0"/>
            <a:r>
              <a:rPr lang="de-DE" sz="1800" noProof="0" dirty="0">
                <a:latin typeface="+mn-lt"/>
              </a:rPr>
              <a:t>Bubbl.us</a:t>
            </a:r>
          </a:p>
        </p:txBody>
      </p:sp>
      <p:sp>
        <p:nvSpPr>
          <p:cNvPr id="7" name="Foliennummernplatzhalter 6">
            <a:extLst>
              <a:ext uri="{FF2B5EF4-FFF2-40B4-BE49-F238E27FC236}">
                <a16:creationId xmlns:a16="http://schemas.microsoft.com/office/drawing/2014/main" id="{A2C2A063-F742-4481-A74D-A41EE606346A}"/>
              </a:ext>
            </a:extLst>
          </p:cNvPr>
          <p:cNvSpPr>
            <a:spLocks noGrp="1"/>
          </p:cNvSpPr>
          <p:nvPr>
            <p:ph type="sldNum" sz="quarter" idx="16"/>
          </p:nvPr>
        </p:nvSpPr>
        <p:spPr/>
        <p:txBody>
          <a:bodyPr/>
          <a:lstStyle/>
          <a:p>
            <a:pPr rtl="0"/>
            <a:fld id="{294A09A9-5501-47C1-A89A-A340965A2BE2}" type="slidenum">
              <a:rPr lang="de-DE" noProof="0" smtClean="0"/>
              <a:pPr rtl="0"/>
              <a:t>8</a:t>
            </a:fld>
            <a:endParaRPr lang="de-DE" noProof="0" dirty="0"/>
          </a:p>
        </p:txBody>
      </p:sp>
      <p:pic>
        <p:nvPicPr>
          <p:cNvPr id="9" name="Grafik 8">
            <a:extLst>
              <a:ext uri="{FF2B5EF4-FFF2-40B4-BE49-F238E27FC236}">
                <a16:creationId xmlns:a16="http://schemas.microsoft.com/office/drawing/2014/main" id="{154266BA-279F-4D7B-A712-D9F756D9C9DF}"/>
              </a:ext>
            </a:extLst>
          </p:cNvPr>
          <p:cNvPicPr>
            <a:picLocks noChangeAspect="1"/>
          </p:cNvPicPr>
          <p:nvPr/>
        </p:nvPicPr>
        <p:blipFill>
          <a:blip r:embed="rId2"/>
          <a:stretch>
            <a:fillRect/>
          </a:stretch>
        </p:blipFill>
        <p:spPr>
          <a:xfrm>
            <a:off x="321013" y="891314"/>
            <a:ext cx="12192000" cy="5075371"/>
          </a:xfrm>
          <a:prstGeom prst="rect">
            <a:avLst/>
          </a:prstGeom>
        </p:spPr>
      </p:pic>
      <p:sp>
        <p:nvSpPr>
          <p:cNvPr id="11" name="Titel 10">
            <a:extLst>
              <a:ext uri="{FF2B5EF4-FFF2-40B4-BE49-F238E27FC236}">
                <a16:creationId xmlns:a16="http://schemas.microsoft.com/office/drawing/2014/main" id="{CEDF7443-26B2-41A5-A000-DE7855837160}"/>
              </a:ext>
            </a:extLst>
          </p:cNvPr>
          <p:cNvSpPr>
            <a:spLocks noGrp="1"/>
          </p:cNvSpPr>
          <p:nvPr>
            <p:ph type="title"/>
          </p:nvPr>
        </p:nvSpPr>
        <p:spPr>
          <a:xfrm>
            <a:off x="453726" y="209138"/>
            <a:ext cx="4941477" cy="610863"/>
          </a:xfrm>
        </p:spPr>
        <p:txBody>
          <a:bodyPr/>
          <a:lstStyle/>
          <a:p>
            <a:r>
              <a:rPr lang="de-DE" dirty="0"/>
              <a:t>Digital Tools</a:t>
            </a:r>
          </a:p>
        </p:txBody>
      </p:sp>
    </p:spTree>
    <p:extLst>
      <p:ext uri="{BB962C8B-B14F-4D97-AF65-F5344CB8AC3E}">
        <p14:creationId xmlns:p14="http://schemas.microsoft.com/office/powerpoint/2010/main" val="2942378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4721C18B-AB28-4868-9F0D-EE86E45CF62E}"/>
              </a:ext>
            </a:extLst>
          </p:cNvPr>
          <p:cNvSpPr>
            <a:spLocks noGrp="1"/>
          </p:cNvSpPr>
          <p:nvPr>
            <p:ph type="pic" sz="quarter" idx="13"/>
          </p:nvPr>
        </p:nvSpPr>
        <p:spPr/>
      </p:sp>
      <p:sp>
        <p:nvSpPr>
          <p:cNvPr id="3" name="Titel 2">
            <a:extLst>
              <a:ext uri="{FF2B5EF4-FFF2-40B4-BE49-F238E27FC236}">
                <a16:creationId xmlns:a16="http://schemas.microsoft.com/office/drawing/2014/main" id="{AED1E074-4664-45DD-9CA4-315E4E1E4B55}"/>
              </a:ext>
            </a:extLst>
          </p:cNvPr>
          <p:cNvSpPr>
            <a:spLocks noGrp="1"/>
          </p:cNvSpPr>
          <p:nvPr>
            <p:ph type="title"/>
          </p:nvPr>
        </p:nvSpPr>
        <p:spPr>
          <a:xfrm>
            <a:off x="926821" y="160900"/>
            <a:ext cx="4941477" cy="610863"/>
          </a:xfrm>
        </p:spPr>
        <p:txBody>
          <a:bodyPr/>
          <a:lstStyle/>
          <a:p>
            <a:r>
              <a:rPr lang="de-DE" dirty="0"/>
              <a:t>Digital Tools</a:t>
            </a:r>
          </a:p>
        </p:txBody>
      </p:sp>
      <p:sp>
        <p:nvSpPr>
          <p:cNvPr id="4" name="Textplatzhalter 3">
            <a:extLst>
              <a:ext uri="{FF2B5EF4-FFF2-40B4-BE49-F238E27FC236}">
                <a16:creationId xmlns:a16="http://schemas.microsoft.com/office/drawing/2014/main" id="{9FA67E35-C19D-4B77-B3C2-D652C61C330A}"/>
              </a:ext>
            </a:extLst>
          </p:cNvPr>
          <p:cNvSpPr>
            <a:spLocks noGrp="1"/>
          </p:cNvSpPr>
          <p:nvPr>
            <p:ph type="body" sz="quarter" idx="11"/>
          </p:nvPr>
        </p:nvSpPr>
        <p:spPr/>
        <p:txBody>
          <a:bodyPr/>
          <a:lstStyle/>
          <a:p>
            <a:endParaRPr lang="de-DE"/>
          </a:p>
        </p:txBody>
      </p:sp>
      <p:sp>
        <p:nvSpPr>
          <p:cNvPr id="5" name="Datumsplatzhalter 4">
            <a:extLst>
              <a:ext uri="{FF2B5EF4-FFF2-40B4-BE49-F238E27FC236}">
                <a16:creationId xmlns:a16="http://schemas.microsoft.com/office/drawing/2014/main" id="{9F55C24D-9AA4-4F48-A29E-6EE68B01E7EC}"/>
              </a:ext>
            </a:extLst>
          </p:cNvPr>
          <p:cNvSpPr>
            <a:spLocks noGrp="1"/>
          </p:cNvSpPr>
          <p:nvPr>
            <p:ph type="dt" sz="half" idx="14"/>
          </p:nvPr>
        </p:nvSpPr>
        <p:spPr>
          <a:xfrm>
            <a:off x="3138805" y="6402781"/>
            <a:ext cx="1313180" cy="247651"/>
          </a:xfrm>
        </p:spPr>
        <p:txBody>
          <a:bodyPr/>
          <a:lstStyle/>
          <a:p>
            <a:pPr rtl="0"/>
            <a:r>
              <a:rPr lang="de-DE" sz="1800" noProof="0" dirty="0" err="1">
                <a:latin typeface="+mn-lt"/>
              </a:rPr>
              <a:t>Padlet</a:t>
            </a:r>
            <a:endParaRPr lang="de-DE" sz="1800" noProof="0" dirty="0">
              <a:latin typeface="+mn-lt"/>
            </a:endParaRPr>
          </a:p>
        </p:txBody>
      </p:sp>
      <p:sp>
        <p:nvSpPr>
          <p:cNvPr id="7" name="Foliennummernplatzhalter 6">
            <a:extLst>
              <a:ext uri="{FF2B5EF4-FFF2-40B4-BE49-F238E27FC236}">
                <a16:creationId xmlns:a16="http://schemas.microsoft.com/office/drawing/2014/main" id="{CFD239B6-E75A-4B3E-9F74-75B124C6F134}"/>
              </a:ext>
            </a:extLst>
          </p:cNvPr>
          <p:cNvSpPr>
            <a:spLocks noGrp="1"/>
          </p:cNvSpPr>
          <p:nvPr>
            <p:ph type="sldNum" sz="quarter" idx="16"/>
          </p:nvPr>
        </p:nvSpPr>
        <p:spPr/>
        <p:txBody>
          <a:bodyPr/>
          <a:lstStyle/>
          <a:p>
            <a:pPr rtl="0"/>
            <a:fld id="{294A09A9-5501-47C1-A89A-A340965A2BE2}" type="slidenum">
              <a:rPr lang="de-DE" noProof="0" smtClean="0"/>
              <a:pPr rtl="0"/>
              <a:t>9</a:t>
            </a:fld>
            <a:endParaRPr lang="de-DE" noProof="0" dirty="0"/>
          </a:p>
        </p:txBody>
      </p:sp>
      <p:pic>
        <p:nvPicPr>
          <p:cNvPr id="8" name="Grafik 7">
            <a:extLst>
              <a:ext uri="{FF2B5EF4-FFF2-40B4-BE49-F238E27FC236}">
                <a16:creationId xmlns:a16="http://schemas.microsoft.com/office/drawing/2014/main" id="{DBB2A897-3889-461C-BB43-281F1CD8A238}"/>
              </a:ext>
            </a:extLst>
          </p:cNvPr>
          <p:cNvPicPr/>
          <p:nvPr/>
        </p:nvPicPr>
        <p:blipFill>
          <a:blip r:embed="rId2"/>
          <a:stretch>
            <a:fillRect/>
          </a:stretch>
        </p:blipFill>
        <p:spPr>
          <a:xfrm>
            <a:off x="1685290" y="955206"/>
            <a:ext cx="8941592" cy="5377014"/>
          </a:xfrm>
          <a:prstGeom prst="rect">
            <a:avLst/>
          </a:prstGeom>
          <a:noFill/>
        </p:spPr>
      </p:pic>
    </p:spTree>
    <p:extLst>
      <p:ext uri="{BB962C8B-B14F-4D97-AF65-F5344CB8AC3E}">
        <p14:creationId xmlns:p14="http://schemas.microsoft.com/office/powerpoint/2010/main" val="1521697133"/>
      </p:ext>
    </p:extLst>
  </p:cSld>
  <p:clrMapOvr>
    <a:masterClrMapping/>
  </p:clrMapOvr>
</p:sld>
</file>

<file path=ppt/theme/theme1.xml><?xml version="1.0" encoding="utf-8"?>
<a:theme xmlns:a="http://schemas.openxmlformats.org/drawingml/2006/main" name="Design1">
  <a:themeElements>
    <a:clrScheme name="Swiss">
      <a:dk1>
        <a:srgbClr val="000000"/>
      </a:dk1>
      <a:lt1>
        <a:srgbClr val="FFFFFF"/>
      </a:lt1>
      <a:dk2>
        <a:srgbClr val="E4E4E4"/>
      </a:dk2>
      <a:lt2>
        <a:srgbClr val="7CA655"/>
      </a:lt2>
      <a:accent1>
        <a:srgbClr val="A9D4DB"/>
      </a:accent1>
      <a:accent2>
        <a:srgbClr val="FBE284"/>
      </a:accent2>
      <a:accent3>
        <a:srgbClr val="4495A2"/>
      </a:accent3>
      <a:accent4>
        <a:srgbClr val="AA5881"/>
      </a:accent4>
      <a:accent5>
        <a:srgbClr val="E06742"/>
      </a:accent5>
      <a:accent6>
        <a:srgbClr val="F9D448"/>
      </a:accent6>
      <a:hlink>
        <a:srgbClr val="4495A2"/>
      </a:hlink>
      <a:folHlink>
        <a:srgbClr val="AA5881"/>
      </a:folHlink>
    </a:clrScheme>
    <a:fontScheme name="Custom 175">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2233199.tgt.Office_49129363_TF78853419_Win32_OJ110714667.potx" id="{7A2F4668-93F6-471B-83F7-430174FEFEDB}" vid="{D465AC0A-71ED-48EF-BF24-B82474E30F21}"/>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F21D10-BD83-491A-AAA6-945C2DB1EB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EC1AB0-9704-404D-B6D3-819D938AC55B}">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1D20B6E4-879E-4E6C-BDE7-261540CD37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925</Words>
  <Application>Microsoft Office PowerPoint</Application>
  <PresentationFormat>Breitbild</PresentationFormat>
  <Paragraphs>113</Paragraphs>
  <Slides>17</Slides>
  <Notes>2</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17</vt:i4>
      </vt:variant>
    </vt:vector>
  </HeadingPairs>
  <TitlesOfParts>
    <vt:vector size="24" baseType="lpstr">
      <vt:lpstr>Arial</vt:lpstr>
      <vt:lpstr>Calibri</vt:lpstr>
      <vt:lpstr>Franklin Gothic Book</vt:lpstr>
      <vt:lpstr>Franklin Gothic Demi</vt:lpstr>
      <vt:lpstr>Times New Roman</vt:lpstr>
      <vt:lpstr>Wingdings</vt:lpstr>
      <vt:lpstr>Design1</vt:lpstr>
      <vt:lpstr>IDEAS Online: ELTE</vt:lpstr>
      <vt:lpstr>ELTE - Information</vt:lpstr>
      <vt:lpstr>Seminar</vt:lpstr>
      <vt:lpstr>Official Communication</vt:lpstr>
      <vt:lpstr>Private Communication</vt:lpstr>
      <vt:lpstr>Themen / Topics</vt:lpstr>
      <vt:lpstr>Digital Tools</vt:lpstr>
      <vt:lpstr>Digital Tools</vt:lpstr>
      <vt:lpstr>Digital Tools</vt:lpstr>
      <vt:lpstr>PowerPoint-Präsentation</vt:lpstr>
      <vt:lpstr>Praxisbezug Unterrichtsvorschlag / Practice: Designing a lesson draft</vt:lpstr>
      <vt:lpstr>Interkulturalität / Interculturality</vt:lpstr>
      <vt:lpstr>Unterschiedliche           Different  Lernerfahrungen/   Learning experiences</vt:lpstr>
      <vt:lpstr>Unterschiedliche           Different  Lernerfahrungen/   Learning experiences</vt:lpstr>
      <vt:lpstr>Daran möchten wir uns erinnern ... What we will remember …</vt:lpstr>
      <vt:lpstr>Digital Tools</vt:lpstr>
      <vt:lpstr>Vielen Dank!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Online: ELTE</dc:title>
  <dc:creator>alexandra.funk</dc:creator>
  <cp:lastModifiedBy>Philipp Kramer</cp:lastModifiedBy>
  <cp:revision>23</cp:revision>
  <dcterms:created xsi:type="dcterms:W3CDTF">2021-01-26T17:54:55Z</dcterms:created>
  <dcterms:modified xsi:type="dcterms:W3CDTF">2021-02-18T11:37:59Z</dcterms:modified>
</cp:coreProperties>
</file>