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4" r:id="rId8"/>
    <p:sldId id="265" r:id="rId9"/>
    <p:sldId id="266" r:id="rId10"/>
    <p:sldId id="262" r:id="rId11"/>
    <p:sldId id="263" r:id="rId12"/>
    <p:sldId id="268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2D36"/>
    <a:srgbClr val="96A9A9"/>
    <a:srgbClr val="969F9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67" y="8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4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51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98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59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1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14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24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23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9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2/18/2021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820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0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06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C8AC92D2-D6DE-4772-A874-5D65F883FC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0F2E3678-25D0-49F9-9BD6-8D4D60565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6738" y="621793"/>
            <a:ext cx="10954512" cy="5614416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1DBA477-58D6-4E75-B378-79D86DFE07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6849" y="1348844"/>
            <a:ext cx="5716338" cy="3042706"/>
          </a:xfrm>
        </p:spPr>
        <p:txBody>
          <a:bodyPr>
            <a:normAutofit/>
          </a:bodyPr>
          <a:lstStyle/>
          <a:p>
            <a:r>
              <a:rPr lang="en-GB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Eötvös Loránd University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4FAFEB7-22BD-43DF-90D8-089710E542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7386" y="4682062"/>
            <a:ext cx="5355264" cy="95025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IDEAS – ONLINE SEMINARS AT FOREIGN UNIVERSITIES</a:t>
            </a:r>
            <a:endParaRPr lang="en-GB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3A45CD5-61B0-48E1-8090-7584418C27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4898" y="446824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6D4C1FD-C274-4FA8-939A-09E6498EFC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4919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3D4426-8AD5-43D7-8033-05DBB3BFE6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840838" y="446823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EC8029B-C6E2-4459-859A-7539865E00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49198" y="1092118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11CFF459-C5E0-4522-8389-3C6B9FFC6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664" y="1682901"/>
            <a:ext cx="3513108" cy="349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363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4C949-BD58-47B8-B965-FF4887926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23519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</a:rPr>
              <a:t>3. Campus life and social interaction</a:t>
            </a: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ACD8C35F-3582-4327-9F35-73BBC13A0F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6970" t="25176" b="3931"/>
          <a:stretch/>
        </p:blipFill>
        <p:spPr>
          <a:xfrm>
            <a:off x="575494" y="1934158"/>
            <a:ext cx="6603111" cy="3518561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102C83C-0A8D-4A49-9099-6F061E701D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083" t="33124" b="4268"/>
          <a:stretch/>
        </p:blipFill>
        <p:spPr>
          <a:xfrm>
            <a:off x="7406497" y="1924155"/>
            <a:ext cx="4135263" cy="350128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CF8A8D3-FB70-4C6A-BF71-0B4A24D888DD}"/>
              </a:ext>
            </a:extLst>
          </p:cNvPr>
          <p:cNvSpPr/>
          <p:nvPr/>
        </p:nvSpPr>
        <p:spPr>
          <a:xfrm>
            <a:off x="8448541" y="3058732"/>
            <a:ext cx="1043189" cy="901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8A2C913-8EBF-47ED-8FFD-434FB2FC1D8B}"/>
              </a:ext>
            </a:extLst>
          </p:cNvPr>
          <p:cNvSpPr/>
          <p:nvPr/>
        </p:nvSpPr>
        <p:spPr>
          <a:xfrm>
            <a:off x="8397025" y="4501166"/>
            <a:ext cx="1139781" cy="1738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27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9">
            <a:extLst>
              <a:ext uri="{FF2B5EF4-FFF2-40B4-BE49-F238E27FC236}">
                <a16:creationId xmlns:a16="http://schemas.microsoft.com/office/drawing/2014/main" id="{904DB13E-F722-4ED6-BB00-556651E95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11">
            <a:extLst>
              <a:ext uri="{FF2B5EF4-FFF2-40B4-BE49-F238E27FC236}">
                <a16:creationId xmlns:a16="http://schemas.microsoft.com/office/drawing/2014/main" id="{1419E3D9-C5FB-41A9-B6D2-DFB210BB62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31" name="Rectangle 13">
            <a:extLst>
              <a:ext uri="{FF2B5EF4-FFF2-40B4-BE49-F238E27FC236}">
                <a16:creationId xmlns:a16="http://schemas.microsoft.com/office/drawing/2014/main" id="{367909BF-1DF7-4ACE-8F58-6CF719BB27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2" name="Rectangle 15">
            <a:extLst>
              <a:ext uri="{FF2B5EF4-FFF2-40B4-BE49-F238E27FC236}">
                <a16:creationId xmlns:a16="http://schemas.microsoft.com/office/drawing/2014/main" id="{89E8BEDB-0BBC-4F21-9CFB-8530D664C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3" name="Group 17">
            <a:extLst>
              <a:ext uri="{FF2B5EF4-FFF2-40B4-BE49-F238E27FC236}">
                <a16:creationId xmlns:a16="http://schemas.microsoft.com/office/drawing/2014/main" id="{E26428D7-C6F3-473D-A360-A3F5C3E872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1D6D676-6F2F-4446-9935-2D8D03821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BAEA2B-9C25-4B43-8C9A-A9D0C3E9B1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1FC5F3A-7F1A-4EE8-A913-C8E96ACC3C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22">
            <a:extLst>
              <a:ext uri="{FF2B5EF4-FFF2-40B4-BE49-F238E27FC236}">
                <a16:creationId xmlns:a16="http://schemas.microsoft.com/office/drawing/2014/main" id="{420551B3-B4DA-48EE-988C-4FAEAEB5C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nhaltsplatzhalter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7932554A-454D-403E-80D4-D2F64121F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35" name="Rectangle 24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92A1AEB-20E5-4401-930C-6C710F3B3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852" y="623147"/>
            <a:ext cx="5452529" cy="356924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marL="571500" indent="-571500">
              <a:lnSpc>
                <a:spcPct val="83000"/>
              </a:lnSpc>
            </a:pPr>
            <a:r>
              <a:rPr lang="en-US" sz="5100" cap="all" spc="-100" dirty="0">
                <a:solidFill>
                  <a:schemeClr val="bg1"/>
                </a:solidFill>
              </a:rPr>
              <a:t>    Eötvös Loránd University – Campus Life and social interaction</a:t>
            </a:r>
          </a:p>
        </p:txBody>
      </p:sp>
      <p:sp>
        <p:nvSpPr>
          <p:cNvPr id="36" name="Rectangle 26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731935" y="1397930"/>
            <a:ext cx="6858003" cy="4062128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4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7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8AF8D7-34B4-4B6A-BBF3-BFE12CC6E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CB7A6E-B15A-403A-A9E5-1B6027458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https://www.zlb.uni-jena.de/internationales/lehramt_international_+ideas (access 23/01/2021)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https://de.wikipedia.org/wiki/E%C3%B6tv%C3%B6s-Lor%C3%A1nd-Universit%C3%A4t (access 23/01/2021)</a:t>
            </a:r>
          </a:p>
        </p:txBody>
      </p:sp>
    </p:spTree>
    <p:extLst>
      <p:ext uri="{BB962C8B-B14F-4D97-AF65-F5344CB8AC3E}">
        <p14:creationId xmlns:p14="http://schemas.microsoft.com/office/powerpoint/2010/main" val="220186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8632963-757B-40C2-BB84-FC6107A54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866" y="0"/>
            <a:ext cx="1219386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fik 6" descr="Ein Bild, das Outdoorobjekt, Spinnennetz, Spinne enthält.&#10;&#10;Automatisch generierte Beschreibung">
            <a:extLst>
              <a:ext uri="{FF2B5EF4-FFF2-40B4-BE49-F238E27FC236}">
                <a16:creationId xmlns:a16="http://schemas.microsoft.com/office/drawing/2014/main" id="{E9E08E5F-B344-40EE-8B5E-70AE235B1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91" b="9091"/>
          <a:stretch/>
        </p:blipFill>
        <p:spPr>
          <a:xfrm>
            <a:off x="-1866" y="1"/>
            <a:ext cx="12191980" cy="685799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853AE55-7E35-44B0-89F1-3F52B262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7615" y="253548"/>
            <a:ext cx="5612193" cy="636159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C4BE4D-4B50-4F51-9F85-4B5D60B02D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448" y="407588"/>
            <a:ext cx="5299768" cy="602287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EDD0107-E36B-4B08-A2FE-2A737429F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043" y="929216"/>
            <a:ext cx="4169432" cy="1399814"/>
          </a:xfrm>
        </p:spPr>
        <p:txBody>
          <a:bodyPr>
            <a:normAutofit/>
          </a:bodyPr>
          <a:lstStyle/>
          <a:p>
            <a:r>
              <a:rPr lang="en-GB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8678CB-52F4-4790-AB22-B9C03AF78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043" y="2538920"/>
            <a:ext cx="4602152" cy="348006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Eötvös Loránd University – general information </a:t>
            </a:r>
          </a:p>
          <a:p>
            <a:pPr marL="400050" indent="-4000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</a:rPr>
              <a:t>Seminar and its topics</a:t>
            </a:r>
          </a:p>
          <a:p>
            <a:pPr marL="400050" indent="-400050"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</a:rPr>
              <a:t>Campus life and social interaction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79040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2C33C3-A986-48A6-8B3A-FFB0D588C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71500" indent="-571500">
              <a:buFont typeface="+mj-lt"/>
              <a:buAutoNum type="arabicPeriod"/>
            </a:pPr>
            <a:r>
              <a:rPr lang="en-US" sz="32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Eötvös Loránd University – general information </a:t>
            </a:r>
            <a:br>
              <a:rPr lang="en-US" sz="480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GB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A54B171-B65E-4A0A-8587-4D9397D1E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172" t="25704" b="4341"/>
          <a:stretch/>
        </p:blipFill>
        <p:spPr>
          <a:xfrm>
            <a:off x="1337130" y="1402081"/>
            <a:ext cx="9330870" cy="4929516"/>
          </a:xfrm>
        </p:spPr>
      </p:pic>
    </p:spTree>
    <p:extLst>
      <p:ext uri="{BB962C8B-B14F-4D97-AF65-F5344CB8AC3E}">
        <p14:creationId xmlns:p14="http://schemas.microsoft.com/office/powerpoint/2010/main" val="4158954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71960-130A-45DE-BD51-F88393E1B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46157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Eötvös Loránd University – general information</a:t>
            </a: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B633A62-4FFE-43B7-A396-210FB170F8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172" t="25176" b="3931"/>
          <a:stretch/>
        </p:blipFill>
        <p:spPr>
          <a:xfrm>
            <a:off x="1365249" y="1373504"/>
            <a:ext cx="9083675" cy="4863196"/>
          </a:xfrm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D6FF1F42-6C04-4B32-8CD2-06EF7713E982}"/>
              </a:ext>
            </a:extLst>
          </p:cNvPr>
          <p:cNvCxnSpPr>
            <a:cxnSpLocks/>
          </p:cNvCxnSpPr>
          <p:nvPr/>
        </p:nvCxnSpPr>
        <p:spPr>
          <a:xfrm flipH="1">
            <a:off x="5410200" y="3205840"/>
            <a:ext cx="923925" cy="1183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B4AD64A2-B46C-4D27-AFB2-AF6C5F966260}"/>
              </a:ext>
            </a:extLst>
          </p:cNvPr>
          <p:cNvCxnSpPr>
            <a:cxnSpLocks/>
          </p:cNvCxnSpPr>
          <p:nvPr/>
        </p:nvCxnSpPr>
        <p:spPr>
          <a:xfrm flipH="1">
            <a:off x="5172079" y="3619500"/>
            <a:ext cx="103822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1498507D-4DD9-49AE-8CCD-7613376D41DD}"/>
              </a:ext>
            </a:extLst>
          </p:cNvPr>
          <p:cNvCxnSpPr>
            <a:cxnSpLocks/>
          </p:cNvCxnSpPr>
          <p:nvPr/>
        </p:nvCxnSpPr>
        <p:spPr>
          <a:xfrm flipH="1" flipV="1">
            <a:off x="5248277" y="3943352"/>
            <a:ext cx="847723" cy="2381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394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62CC4-A04F-4EB2-A2E5-289981418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09244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Eötvös Loránd University – general information</a:t>
            </a: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84E4EEF6-D284-42D9-9626-1E45474C29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071" t="28612" b="3619"/>
          <a:stretch/>
        </p:blipFill>
        <p:spPr>
          <a:xfrm>
            <a:off x="2240280" y="2014194"/>
            <a:ext cx="7711440" cy="3937372"/>
          </a:xfrm>
        </p:spPr>
      </p:pic>
    </p:spTree>
    <p:extLst>
      <p:ext uri="{BB962C8B-B14F-4D97-AF65-F5344CB8AC3E}">
        <p14:creationId xmlns:p14="http://schemas.microsoft.com/office/powerpoint/2010/main" val="100073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03EED-1E2C-4A90-BB9E-BB8B5EABB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11894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 Eötvös Loránd University – general information</a:t>
            </a: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9A969321-5B21-4430-9E3E-4EDC159F6C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5455" t="38605" b="4868"/>
          <a:stretch/>
        </p:blipFill>
        <p:spPr>
          <a:xfrm>
            <a:off x="731520" y="1841474"/>
            <a:ext cx="5261195" cy="3918832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3294632-98D7-4D57-B60D-07E584C80A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9313" t="30806" r="229" b="27220"/>
          <a:stretch/>
        </p:blipFill>
        <p:spPr>
          <a:xfrm>
            <a:off x="6270407" y="2162452"/>
            <a:ext cx="5421213" cy="268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90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A950C3-759B-4953-AEA2-414EB8D85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025" y="480669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</a:rPr>
              <a:t>2. Seminar and its topics</a:t>
            </a:r>
            <a:br>
              <a:rPr lang="en-US" sz="3200" dirty="0">
                <a:latin typeface="Times New Roman" panose="02020603050405020304" pitchFamily="18" charset="0"/>
              </a:rPr>
            </a:b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42D060F4-2FFB-4956-94C3-9F92935948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071" t="28925" b="4554"/>
          <a:stretch/>
        </p:blipFill>
        <p:spPr>
          <a:xfrm>
            <a:off x="1447800" y="1483359"/>
            <a:ext cx="9296400" cy="4659139"/>
          </a:xfrm>
        </p:spPr>
      </p:pic>
    </p:spTree>
    <p:extLst>
      <p:ext uri="{BB962C8B-B14F-4D97-AF65-F5344CB8AC3E}">
        <p14:creationId xmlns:p14="http://schemas.microsoft.com/office/powerpoint/2010/main" val="18187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4834CA-5728-4C62-A90E-BFA30FE07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413" y="311294"/>
            <a:ext cx="10058400" cy="13716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</a:rPr>
              <a:t>2. Seminar and its topics</a:t>
            </a:r>
            <a:endParaRPr lang="en-GB" sz="3200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E170933A-DCB2-468B-BBEC-6E34A1F0C8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6768" t="38606" r="20303" b="6117"/>
          <a:stretch/>
        </p:blipFill>
        <p:spPr>
          <a:xfrm>
            <a:off x="1706021" y="1441539"/>
            <a:ext cx="3417469" cy="4725722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F92A915-114D-47A5-AC78-384D01C38A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667" t="40081" r="20250" b="5297"/>
          <a:stretch/>
        </p:blipFill>
        <p:spPr>
          <a:xfrm>
            <a:off x="6717132" y="1431899"/>
            <a:ext cx="3513987" cy="4745002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AB605DAA-AE56-41B2-B0FA-AECE87C95C2F}"/>
              </a:ext>
            </a:extLst>
          </p:cNvPr>
          <p:cNvSpPr/>
          <p:nvPr/>
        </p:nvSpPr>
        <p:spPr>
          <a:xfrm flipV="1">
            <a:off x="2189408" y="5505719"/>
            <a:ext cx="695460" cy="24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6AACB2B-3D55-412A-A186-8CAD91ADE098}"/>
              </a:ext>
            </a:extLst>
          </p:cNvPr>
          <p:cNvSpPr/>
          <p:nvPr/>
        </p:nvSpPr>
        <p:spPr>
          <a:xfrm>
            <a:off x="2949262" y="2041301"/>
            <a:ext cx="276896" cy="7727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D0ADEBD3-6A99-48DB-8D39-3589C0306CFF}"/>
              </a:ext>
            </a:extLst>
          </p:cNvPr>
          <p:cNvSpPr/>
          <p:nvPr/>
        </p:nvSpPr>
        <p:spPr>
          <a:xfrm>
            <a:off x="2694904" y="2002664"/>
            <a:ext cx="392806" cy="77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502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180658-68A9-4570-88C7-9ECA1F8E6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</a:rPr>
              <a:t>3. Campus life and social interaction</a:t>
            </a:r>
            <a:br>
              <a:rPr lang="en-GB" sz="4800" dirty="0"/>
            </a:br>
            <a:endParaRPr lang="en-GB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52C24A5-DA9C-42EE-B1EC-8F297A95B7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167" t="38019" b="4525"/>
          <a:stretch/>
        </p:blipFill>
        <p:spPr>
          <a:xfrm>
            <a:off x="5447048" y="1699494"/>
            <a:ext cx="5293360" cy="4127340"/>
          </a:xfrm>
          <a:prstGeom prst="rect">
            <a:avLst/>
          </a:prstGeom>
        </p:spPr>
      </p:pic>
      <p:pic>
        <p:nvPicPr>
          <p:cNvPr id="16" name="Inhaltsplatzhalter 15" descr="Ein Bild, das Text, Elektronik enthält.&#10;&#10;Automatisch generierte Beschreibung">
            <a:extLst>
              <a:ext uri="{FF2B5EF4-FFF2-40B4-BE49-F238E27FC236}">
                <a16:creationId xmlns:a16="http://schemas.microsoft.com/office/drawing/2014/main" id="{7D8B17E4-8EE5-408E-9FB9-3E296DB9A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8" b="45969"/>
          <a:stretch/>
        </p:blipFill>
        <p:spPr>
          <a:xfrm>
            <a:off x="1323745" y="1732228"/>
            <a:ext cx="3498320" cy="4061872"/>
          </a:xfr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2D087A3-406A-4EFD-970E-E6AE4DF17C5F}"/>
              </a:ext>
            </a:extLst>
          </p:cNvPr>
          <p:cNvSpPr/>
          <p:nvPr/>
        </p:nvSpPr>
        <p:spPr>
          <a:xfrm>
            <a:off x="6096000" y="2801155"/>
            <a:ext cx="3548130" cy="148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6DA31D0-653A-43D6-8082-242BCE6F3D02}"/>
              </a:ext>
            </a:extLst>
          </p:cNvPr>
          <p:cNvSpPr/>
          <p:nvPr/>
        </p:nvSpPr>
        <p:spPr>
          <a:xfrm>
            <a:off x="6697014" y="2504941"/>
            <a:ext cx="1455313" cy="148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18ED5D1-F539-4795-A59D-480774F7616E}"/>
              </a:ext>
            </a:extLst>
          </p:cNvPr>
          <p:cNvSpPr/>
          <p:nvPr/>
        </p:nvSpPr>
        <p:spPr>
          <a:xfrm>
            <a:off x="2711003" y="2131454"/>
            <a:ext cx="566670" cy="251138"/>
          </a:xfrm>
          <a:prstGeom prst="rect">
            <a:avLst/>
          </a:prstGeom>
          <a:solidFill>
            <a:srgbClr val="232D36"/>
          </a:solidFill>
          <a:ln>
            <a:solidFill>
              <a:srgbClr val="232D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841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Custom 8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6A9A9"/>
      </a:accent1>
      <a:accent2>
        <a:srgbClr val="CB58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D0690C"/>
      </a:hlink>
      <a:folHlink>
        <a:srgbClr val="9696A0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Office PowerPoint</Application>
  <PresentationFormat>Breitbild</PresentationFormat>
  <Paragraphs>18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Garamond</vt:lpstr>
      <vt:lpstr>Times New Roman</vt:lpstr>
      <vt:lpstr>SavonVTI</vt:lpstr>
      <vt:lpstr>Eötvös Loránd University</vt:lpstr>
      <vt:lpstr>Structure</vt:lpstr>
      <vt:lpstr>Eötvös Loránd University – general information  </vt:lpstr>
      <vt:lpstr>1. Eötvös Loránd University – general information</vt:lpstr>
      <vt:lpstr>1. Eötvös Loránd University – general information</vt:lpstr>
      <vt:lpstr>1. Eötvös Loránd University – general information</vt:lpstr>
      <vt:lpstr>2. Seminar and its topics </vt:lpstr>
      <vt:lpstr>2. Seminar and its topics</vt:lpstr>
      <vt:lpstr>3. Campus life and social interaction </vt:lpstr>
      <vt:lpstr>3. Campus life and social interaction</vt:lpstr>
      <vt:lpstr>    Eötvös Loránd University – Campus Life and social interaction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Eötvös Loránd University</dc:title>
  <dc:creator>Jessica Alt</dc:creator>
  <cp:lastModifiedBy>Philipp Kramer</cp:lastModifiedBy>
  <cp:revision>11</cp:revision>
  <dcterms:created xsi:type="dcterms:W3CDTF">2021-01-23T14:49:13Z</dcterms:created>
  <dcterms:modified xsi:type="dcterms:W3CDTF">2021-02-18T11:40:35Z</dcterms:modified>
</cp:coreProperties>
</file>