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21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66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38"/>
    <p:restoredTop sz="94785"/>
  </p:normalViewPr>
  <p:slideViewPr>
    <p:cSldViewPr snapToGrid="0" snapToObjects="1">
      <p:cViewPr varScale="1">
        <p:scale>
          <a:sx n="48" d="100"/>
          <a:sy n="48" d="100"/>
        </p:scale>
        <p:origin x="67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0:16.76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0 10671,'6'5'255,"-2"-3"0,-4 5 0,1 0-56,3 2 0,-3-3 0,2 1-124,-2 1 0,-1 0 0,0 2 1,1 0-107,2 0 0,-1 0 0,1 0 0,-2-1-18,-1 1 1,3 0 0,0 0 0,0 0 31,-2 0 0,-1 3 1,1 0-1,1-1-12,1-1 0,1-1 0,-4-1 1,0 1-22,0 0 1,1 0-1,1 0 1,1-1-59,-1 1 1,-1 0 0,-1 0-66,0 0 0,0 0 44,0-1 0,4 1-123,-1 0 144,0-4 0,-2-2-110,3-4 111,-3 0 1,4 0 70,-2 0 1,0-1 50,3-2 0,-4 0 0,2-3-11,-3-2 0,2 3 1,0-2 10,-1 0 1,3-2-1,-1-1-17,2 0 1,-4 0 0,2 2 0,-1 0-20,1 1 0,3 1 1,-1-4 7,-1 0 1,1 1-1,-4 2 1,2 1 14,2 2 0,-3-3 78,4 4 1,-1-3 79,4 2 1,-3 1-71,-1 3 1,-3 0-13,4 0 1,-2 4-1,3 2 1,-2 0 37,-2 1 0,0 0 0,-2 2-89,2 1 1,2 0 0,-2 0 0,-1-1 53,1-3 1,-2 3 0,4-3-72,-2 3 0,3 1 0,-3-1 1,0-2-201,1 0 0,1-4 0,-1 3 101,0-2 0,2 3 0,3-4-100,-1-1 0,-2-1 61,0-1 0,-1 0 161,4 0 1,-4 0-1,0-1-58,-2-2 0,3 1 0,-4-5 173,-1-1 0,3 3 1,-2-2 25,-1 0 1,-1 1 0,-1 0-51,0-2 1,0-1-1,0-1 12,0 1 0,0-1 0,0 0 0,0 0-39,0 0 1,0 1 0,0-1-1,0 0-40,0 0 1,0 0 0,0 0 0,0 1 15,0-1 1,0 0-1,0-1-15,0-2 1,0-1 0,0-3-61,0 4 0,0 2 1,0 1-1,0 1-60,0-1 0,0 3 0,0 1-801,0-2-954,0 4 1817,0-1 0,0 5 0,0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0:24.57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10 178 8492,'7'0'954,"-1"0"1,1 0-818,3 0 0,0 0 0,-2-2 0,0 0-111,-2-1 1,0-1-1,2 1 1,-2 0 33,2 1 1,-3-2-1,1-1 1,-1 1-153,1 0 0,-3-3 0,2 3 0,1-1-20,-1 1 1,-1-4 71,2 2 1,-4-3 0,3 0 31,-1 3 1,-3-3 4,2 2 0,-2-1 0,-1-2 4,0 0 1,0 3 0,0 1 43,0-2 1,-4 3 25,-2-2 1,0 5 0,0-1-11,-2 2 1,2 1 0,0 0 55,-2 0 1,1 1-1,-1 1 1,2 2 66,2 2 1,-4-3-1,2 4-108,-3 0 1,0 2 0,2 1 0,1 0-36,2-1 1,-3 1-1,3 0 1,0 0-40,-1 0 1,-1 0 0,2-1 0,2 2 86,1 2 1,-2-2-1,0 2 1,0-2 104,2-1 0,1 3 0,0 0 1,0-1 83,0-1 0,0-1 1,1 1-1,2 1-30,0 1 0,3 0 1,-1-3-1,0-1 39,3-3 1,0 3 0,-1-3 0,0 0-137,0 1 0,2-2 0,1 2 0,0-4-240,0-2 1,3 2 0,0 1 0,-1-2-56,-1-1 1,-1-1-1,-1 0 1,1 0-650,0 0 1,0 0-1,0 0-636,0 0 1,-1 0-1,1 0 1,-1-1 499,-2-2 0,1 0 929,-1-3 0,2-1 0,0-3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0:25.38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158 98 7702,'1'-5'479,"2"1"0,-2 2-220,2-1 1,0-1-57,0-3 0,-2-2-24,2 3 1,-3-3-85,-3-1 1,1 0 63,-5 0 0,1 4-17,-4-1 1,0 5-116,0-1 0,0 3 1,1 2 12,-1 1 0,3 5 0,1-3 0,-2 2-77,-1 0 1,3-1 0,-1 4 0,1 0 138,0 0 1,-2-1 0,4 1-1,0 0 115,-1 0 1,-1 0-1,1 1 1,1 1 37,0 1 0,0 0 1,4-2-1,0 1 1,0 1 0,0 0 0,0-2 0,0 1-109,0 1 0,1 0 1,2-3-1,1 0 78,2 0 0,-3-4 0,3 1-580,2 0 1,1-1-1,1-1 161,-1 0 1,-2-2 0,-1-3-184,2 0 0,1-3 0,0-2 0,-2 0-38,0-3 0,-4 3 0,3-2 0,-1 0 143,0-2 1,-1-1 0,1 0 0,0 0 68,-3 1 0,2-1 0,-1-1 0,0-1 50,-2-1 1,2 0-1,0 3 1,-1 0 49,0 0 0,-2 0 0,1 0 0,1 1 49,1-1 1,0 0 0,-3 0 226,0 0 0,0 4 735,0-1-361,0 5 0,-1-1-182,-2 6 1,2 2 0,-2 5 228,2 0 0,1 4 0,0 2-233,0-1 0,0-1 0,0-4 1,1 0 43,2 0 0,-1-1 1,4 1-91,-2 0 1,4 0 0,-3 0-231,0 0 1,4-4-1,-2 0-528,1-2 1,-1-1 0,0-3-432,0 0 1,2 0-1,1 0 1,0 0-539,-1 0 0,1 0 1,0 0 1411,0 0 0,-4-3 0,1 0 0,0-5 0,2 3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0:25.96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108 40 7711,'0'-10'141,"-3"4"408,0-1 1,0 4 0,2-3 1168,-3 2-1405,3 1 0,-4 3 0,1 0-78,-2 0 0,2 4 1,-1 3-1,2 1 28,0 2 0,-4 0 1,4 1-1,-1 2-11,0 3 0,2 0 0,-4 0 0,2 2 7,2 0 1,-2 2-1,0 0 1,2-1-39,1 1 0,-2-1 0,-1 1 0,2 0 169,1-1 1,0 4-1,-1 1 1,-1 0-126,0 0 1,2 0 0,1-2 0,0 1 0,0-1 1,0-1-1,0 0 1,0 0-162,0 2 0,0 0 1,1-3-1,2 0-246,0-1 0,1 1 1,-2 0-1,2-1-259,-2 1 1,2 0-1,0-1 1,-2 1-17,-1 0 0,2-4 0,0-1 1,0 1-163,-2-1 0,-1-3 0,1 1 1,1-2-951,1-1 0,0-4-2607,-3 1 3674,0-5 0,5-11 0,0-7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0:26.37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49 9183,'9'0'1988,"1"0"0,1 0-1631,2 0 0,-2 0 1,3 0-1,-1 0-17,1 0 0,2 0 0,-3 0 0,-1 0-121,-1 0 1,-1 0 0,1 0-317,2 0 0,1 0 0,2 0 1,-4-1-644,-4-2 0,1 2 0,-3-4 0,3 2-326,1 0 1,-3-2-1,-1 3 1,1-2 1065,-2-2 0,4 0 0,-4-4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0:26.94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20 11951,'7'-6'1696,"0"3"-1696,0 2 0,2-4 0,1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0:27.87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207 20 10412,'-6'-4'992,"1"2"-813,1-5 0,-1 5 21,-5-1 0,0 1 0,1 2-58,-1 0 0,0 4 0,1 0 1,1 0-1,2 1 1,-1 3 0,-2-3 0,-1 2-20,0-1 1,1 1 0,1 2 0,2 1 46,-2 0 0,0 3 0,-1 0 0,1 0-9,2 2 0,3-4 1,-1 3-1,1-1 36,0 0 0,-1 0 1,4-3-1,0 0-31,0 0 0,1 2 0,2 0 0,1-3-71,1 0 0,2 4 0,3-5 0,0 0-58,-1 0 0,1 0 1,0 0-1,0-3-119,0-1 0,0 3 1,-1-4-1,1-1-321,0 0 0,0-2 0,1 0 0,1 0-507,1 0 1,0-2 0,-3-1-1,0-2-342,-1-1 1,1-1 0,0 2 0,-1 0 1251,-3-3 0,3-1 0,-3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0:28.44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10 20 8596,'-1'7'459,"-1"-1"1,-2 2-196,2 1 1,1 0 0,1 2-1,0 1-65,0 1 1,0 2 0,0-3-1,0 2 28,0 1 0,3-3 1,2 2-1,-1-1 53,0 1 1,3-1 0,-3-2-86,2 2 1,0-2 0,4 2 0,0-2 13,0-1 0,0-4 1,0 0-1,-1-2-516,1-2 0,0-1 1,1-1-1,1 0-7,1 0 1,0-1-1,-3-2 1,0-3 7,0 1 1,0-4 0,-1 3-1,1-2 129,0 1 1,-1-1 0,-2 1-1,-1-2 69,-2 0 1,-1-1-1,-3 0 1,0 0 65,0 0 0,0 0 0,0-1 0,0-1 85,0-1 1,0 0 0,0 2 0,-1-1-46,-2-1 0,1 0 0,-5 3 0,1 0 152,0 1 1,-2-1-1,1 1 1,-1 1 65,2 2 0,-7 3 0,1-3-111,-2 2 1,-1 0 0,4 4 0,-1 0-67,-1 0 0,0 2 0,3 0 0,-1 2-188,-2 2 0,6-3 1,-3 2-1,1 1-236,0-1 0,3-2 1,0 4-154,2 1 1,1-3-1,3 2-1401,0 0 1939,0 2 0,4 1 0,2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0:29.48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38 9223,'0'10'829,"0"0"-437,0 0 0,0 3 1,0 0-1,0-1-223,0-1 0,0 2 1,0 1-1,0 1-23,0-1 0,2 2 0,0-3 1,1-1-36,-1-1 0,-1 2 0,-1 0 0,0-1-167,0-1 1,0-1 0,1 0-658,3 0 1,-3 0-732,2 0 1099,-2-5 0,-1-2 1,0-6-169,0-4 0,0-1 0,0-2 337,0 0 0,0 0 0,0-1 0,0-1 327,0-1 1,0 0 0,0 3 0,0-1 74,0-2 0,0 2 0,0-3 0,0 1-15,0 0 0,3 0 1,2 2-1,-1-1-9,0-1 1,4 0 0,-1 3-1,0 0 163,0 0 1,2 0 0,-3 0-1,3 2-55,1 1 1,0 0-1,-1 3 1,1 2-201,0 1 1,0 1 0,0 0-140,0 0 0,-1 3 0,0 2 1,-1 0-68,-2 3 1,-2 0 0,1 3 0,0 1 25,1 1 0,-4 1 0,1-3 0,-2 1-32,-1 1 0,4 3 0,-1-3 0,-1-1-16,-1-1 0,-1 2 0,0 0 0,0-1-106,0-1 1,0 2 0,0 0-110,0-1 1,0-1 0,0-1-62,0 0 1,0-3-16,0-1 0,1-4 130,3 2 0,-3-4 252,2-4 1,-2 2 0,-1-4 13,0-2 1,0-1-1,0-1 54,0 1 0,1-1 1,1 0 262,2 0 0,-1 0 1,-2-1-1,1-1-105,2-1 1,0 0-1,-2 3 1,2-1-76,2-2 0,-3 2 1,4-3-1,0 1-29,2 0 0,1 0 0,0 3 0,0 0 46,-1 0 0,0 4 0,-1-1 0,-2 1 29,2 0 1,1-1 0,1 3-43,-1 2 0,0 0 1,-1 0-124,-2-2 0,0 2 1,1 6 44,0 2 0,-5 7 0,3 2-185,-1 1 1,-3 1-1,2-4 1,-2 0 77,-1 2 0,0-1 0,0 3 0,0-1 127,0-2 0,0 2 0,0-3 0,0 0 113,0 2 1,0-3-1,0 3 1,0 0-27,0 0 0,0-3 1,0 3-1,0-2-129,0 0 1,0 3 0,1-3-1,2-1-230,0-1 1,0-1 0,-2 0-423,3 0 1,-3-4-453,2 1 1,-1-2-816,1 2 1891,-1-3 0,6-4 0,-2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1:23.02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49 8568,'11'0'1038,"-2"0"-789,-9 0 0,5 0 250,5 0-276,-5 0 1,9 0-61,-4 0 1,-4-2 190,4-1-137,-3 2-97,3-3 1,4 4-28,2 0 0,-5 0 26,2 0 1,-6 0 136,6 0 72,-9 0-49,9 0 5,-4 0-303,6 0 0,5 0 45,-1 0 1,-6-3-4,0-1 43,-5 1 0,4 3 101,-2 0 1,-5 0 256,8 0-64,-9 0-48,13 0-55,-6 0-6,8 0-124,0 0-57,1 0 0,-4 0 184,0 0-24,-9 0-35,10 0-102,-10 0-6,7 0 29,0 0-74,1 0 1,3-1 100,-2-2-7,-2 2-56,0-3 1,-3 4 78,6 0-62,-6 0-44,8 0-66,-4 0 0,4 0-3,0 0 1,-6 0 78,0 0 0,-4 0-4,7 0 1,-6 0-22,3 0 1,-3 0 6,6 0 1,-7 0 4,4 0 0,-6 0-26,5 0-43,-3 0 1,9 0 3,-2 0 1,-4 0 13,1 0-41,-9 0-82,13 0-10,-6 0 68,8 0 0,-3 0 13,0 0 1,-3 0-115,3 0 21,-4 0 42,6 0 46,-3 0 16,4 0 1,-3 0 1,1 0-11,-10 0 0,10 0-59,-4 0 1,1 0 34,2 0 0,-3 0 46,3 0 1,-3 0 27,3 0 1,-3 0-14,3 0 1,-3 0-19,3 0 0,0-1 36,3-3 1,-3 3-8,0-2 1,-3 2-11,3 1 1,-3 0-7,3 0 1,-7 0-47,4 0 0,-3 0 31,6 0 0,-6 0-36,2 0 63,-3 0 0,9 0 21,-2 0 1,-2-1-8,-1-2 1,-1 2-2,1-3 1,-2 3-7,6 1 0,-8 0-18,4 0 1,-3 0-18,6 0 0,-3 0 14,3 0 0,-4 0-2,4 0 0,1 0-24,2 0 0,-3 0 0,0 0 1,0 0 21,3 0 1,1 0-31,-1 0 1,-3 0 20,0 0 0,0 0 25,3 0 0,-3 0 9,0 0 1,0 0 7,4 0 1,-4 0-7,0 0 0,-7 0 11,4 0 0,-3 0-4,6 0-8,-4 0 0,6 0-9,-2 0 5,-2 0 0,4 0-8,-2 0 1,-1 0-6,1 0 0,0 0-22,4 0 1,-4 0-3,0 0 0,0 0 40,3 0 1,0 0 18,1 0 0,-4 0-39,0 0 25,0 0 1,3 0-30,0 0 0,-3 0-51,0 0 1,-3 0 43,3 0 13,-4 0 1,6 0-8,-2 0 0,-4 0-21,1 0 1,-3 0-34,6 0 1,-7 0 71,4 0 1,-7 0-11,7 0 0,-6 0-4,6 0 0,-7 0-1,7 0 0,-7 0 1,7 0 0,-6 0 12,5 0 1,-5 0 0,6 0 1,-4 0-41,7 0 0,-6 0 16,3 0 1,0 0-23,6 0 0,-3 0-12,0 0 0,-3 0 25,3 0 1,-6 0 28,2 0 1,-2 1 9,6 3 1,-6-3 14,3 2-43,-5-2 0,10-1-9,-2 0-40,-2 0-15,5 0 50,-9 0 40,8 0-5,-7 0 10,7 0-80,-7 4-84,3-3 104,0 4 54,-3-5-56,3 0 113,-5 0-36,1 4 7,-1-3 0,1 3 20,0-4 58,-1 0-42,5 0-100,-3 0 8,3 0-132,-4 0-392,-1 0-736,1 0 179,-1 0 0,4 1 1114,0 3 0,0 1 0,-3 5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1:26.799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0 6739,'0'11'1385,"0"-3"-961,0-3-253,4-4 1,2 3-55,7-4 0,-1 0-72,4 0 1,0 0 116,3 0 0,1 0 20,-1 0 0,0 0-19,0 0 1,-3 0-39,0 0 0,0 0-65,4 0 0,-4 0 19,0 0 1,-3 0 70,3 0 67,0 0-45,3 0-22,0 0-25,-4 0 0,0 0-44,-2 0 0,-4 0-56,4 0 0,-4 0-63,7 0 0,-3 0 64,3 0 1,0 0 49,4 0 1,-1 0-35,0 0 1,0 0 13,1 0 0,-1 0-17,0 0 0,0 0-24,1 0 1,-1 0-21,0 0 1,0 0 18,1 0 1,-1 0 40,0 0 1,1 0-5,-1 0 1,-3 0 11,0 0 0,-6 0-33,2 0 1,1 0 30,7 0 1,-4 0 25,0 0 0,-4 0-10,5 0 1,-1 0-72,3 0 1,1 0 7,3 0 0,-2 0-20,5 0 0,-5 0 8,2 0 0,-3 0 0,-2-1 97,-2-2 0,-1 2 6,-2-3 0,2 3-69,4 1 0,1 0-1,-1 0 0,-3 0 26,0 0 0,0 0-44,3 0 0,-3 0-21,0 0 0,1 0 24,2 0 0,0 0-59,0 0 1,1 0 30,-1 0 1,-3 0 6,0 0 1,0 0 30,3 0 1,1 0 25,-1 0 0,-2 0 1,2 0 1,-5 0-33,5 0 0,-1 0-3,1 0 1,0 0 64,0 0 1,1 0-46,-1 0 0,-3 0-38,0 0 1,-3 0 24,3 0 1,-4 1-73,1 3 1,2-3 30,1 2 0,-1-2 10,1-1 1,-4 0 27,5 0 1,-5 0-16,4 0 1,-6 0 0,3 0-6,2 0 0,-1 0 3,2 0 0,0 0-6,3 0 0,0 0-5,1 0 0,2 0-1,1 0 1,2 0-8,-2 0 0,-1 0 4,-2 0 1,-1 0 0,0 0 0,0 0 2,1 0 1,-7 0-5,-1 0 0,-2 0-33,6 0 0,-3 0 18,3 0 17,-4 0 1,6 0 8,-2 0 1,-4 0 36,1 0 0,-4 0-32,7 0 1,-3 0-8,3 0 1,-3 0-35,3 0 1,-3 0-4,3 0 1,-3 0 8,3 0 0,0 0-33,3 0 1,0 0 27,1 0 1,-4 0 40,0 0 1,-6 0-2,2 0 0,1 0-6,6 0 0,-2 0-38,-1 0-22,-5 0 1,8 0 53,-3 0 252,-7 0-200,8 0-3,-6 0 1,5 0 34,0 0 0,-6 0 217,3 0-103,-5 0-118,10 0 0,-6 0-59,4 0 29,-8 0-81,5 0 11,-8 0-333,5 0 87,-1 0 1,2 0-1513,2 0-259,-7 4 2040,11-3 0,-15 12 0,7-2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0:17.85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30 8432,'0'6'1222,"0"1"-1027,0 0 0,0-1 1,0 0-1,0 2-192,0 1 0,0 2 1,1 1 32,3 1 0,-3 0 0,2-2 0,-2 1-2,-1 1 0,0 1 1,0-2-1,0 1 13,0-1 0,3 2 0,1 0 0,-2-2 3,-1-2 0,-1 0 0,1 0 0,1 0-145,2 0 0,-1 0 1,-2-2-62,2-1 0,-1 1-330,5-5 382,-5 4 1,6-7-1,-4 2 70,2-5 0,-4-4 0,2 1 6,1 1 0,-4-4 0,3 4 0,-1-2 28,1 1 1,0-1 0,-2-3 12,1 0 1,2 0-1,-3 1 1,1-1-10,-1 0 1,1 3 0,-1 1 25,1-2 0,1 1 0,-1-1 51,0 1 0,1 4 174,-1-3 1,0 3 108,3 0 1,-2 2-184,2 1 0,0 4 1,1 3-71,0 2 0,-4-3 0,4 1 0,-1 0-16,0 2 1,2 1 0,-1 0-136,2 0 1,-1-1-1,0 1 1,-1-1 34,0-2 1,1 1 0,-1-2 0,0 0 2,1 1 0,-1-4 0,1 3 0,-2-2 16,2-2 0,-2-1 0,-1 0 0,1 2 46,-1 0 0,2 0-32,2-3 1,0-1-1,-1-1 1,-3-3 8,0 0 0,-1 2 0,-2-4 15,1 0 1,2-1-1,-3 0 1,1 2 30,-1-2 0,0-1 1,-2-1-25,0 1 1,0-1 0,0 0 0,0 0 30,0 0 0,0 1 0,0-1 0,0 0-19,0 0 0,0-3 0,0 0 0,0 1 43,0 1 0,0 1 1,0 0-1,0 0-130,0 1 0,0-1 0,-2 0 112,-1 0 1,2 0-703,-2 0 0,2 1-3338,1-1 3944,0 4 0,0-2 0,0 2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1:28.92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6 0 7059,'-6'6'1406,"11"-2"-938,1-4-109,12 0-213,-3 0 1,5 0-33,-1 0 1,-3 0 1,0 0 1,-6 0 124,3 0 1,-4 0-83,7 0 0,-3 0 44,3 0 0,-3 0-53,3 0 1,0 0-4,3 0 1,1 0 14,-1 0 0,0 0-78,0 0 1,4 0 0,-1 0 43,0 0 0,-5 0 3,-1 0 0,0 0-37,3 0 1,-3 0-24,0 0 1,0 0-19,4 0 29,-5 0-29,3 0 0,-3 1 10,4 2 1,-3-2 4,0 3 1,-6-3 4,3-1 0,-5 1 9,5 2 0,2-2 43,1 2 0,-1-2-29,1-1 1,-3 0-30,3 0 1,-3 0 6,3 0 0,-1 1-91,1 3 1,2-3 42,-2 2 1,3-2-2,0-1 1,0 0 1,0 0 1,-3 0 33,0 0 1,1 0-15,2 0 1,0 0 91,0 0 0,1 0-40,-1 0 0,-3 0-51,0 0 1,-3 0-21,3 0 1,-3 1-25,3 2 0,-7-2-32,4 2 1,-3-1 56,6-2 0,-3 0 54,3 0 0,-6 1-37,2 2 1,-2-2-10,6 2 1,-3-2-40,3-1 0,-6 0 70,2 0 0,-2 0 143,6 0-150,-4 0 1,6 0-15,-2 0 1,-1 0-49,1 0 1,-3 0 10,3 0 0,-6 0 98,3 0-14,-5 0-24,10 0 0,-3 0-13,5 0 1,-8 0-23,1 0 0,-6 0 44,6 0-1,-9 0 18,13 0 12,-6 0-4,8 0 62,-4 0-105,3 0-13,-7 0-702,3 0-835,0 0-1629,-4 0 3118,4 0 0,-4 4 0,0 2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1:51.42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8 6311,'8'0'1051,"-1"0"-610,-4 0-42,-2 0 213,6 0 31,-6 0-58,2 0-9,4 0-432,-2 0 1,7 0-139,-2 0 93,-5 0 1,8 0 10,-3 0 1,-1 2-83,1 1 1,-3-1 26,6-2 1,0 0 13,2 0 0,-3 0-25,1 0 1,-5 0 40,2 0-26,-4-3 0,9 2-9,-3-1 1,-2 1 5,0 1 0,-5 0 8,5 0 1,-5 0 60,5 0 42,-7 0-83,11 0 0,-8 0-9,6 0 0,-4 2-6,2 1 0,-5-1-19,5-2 0,-5 0 4,5 0 0,-2 0-75,4 0 1,-2 0 17,3 0 1,-6 0-14,3 0 8,-3 0 0,8 0 42,-3 0 1,-3 0 6,1 0 0,-5 0 5,6 0-56,-5 0 0,9 0 11,-3 0 0,-1 1-14,-1 2 1,-1-2-40,1 1 1,0-1-11,2-1 1,-2 0-15,3 0 1,0 0-38,2 0 0,0 0 63,0 0 0,0 0 57,0 0 1,-2 0-12,-1 0 0,-1 0 2,1 0 1,-4 0 20,2 0-27,-4 0 1,9 0 17,-3 0 1,0 0-4,1 0 0,-3 0 4,2 0 1,-1 0-10,1 0 1,-2 0-2,3 0 1,-3 0 0,2 0 1,2 0 1,-5 0 10,1 0 0,-2 0-11,4 0 1,-2 0-7,3 0 0,-3 0-5,3 0 0,-1 0-24,3 0 0,1 0 0,-2-1-41,-1-1 1,1 1 0,-2-2 16,3 2 1,-5 1 8,0 0 0,-3 0 45,6 0 0,-3 0 20,3 0 0,-6 0-2,3 0 0,-2 0-62,4 0 0,-1 0 5,1 0 1,-2 0 10,3 0 1,-3 0 0,3 0 0,-3 0 29,2 0 0,1 0 6,2 0 1,1 0-5,2 0 1,-2 0 44,1 0 1,-1 0 0,-1 0 63,0 0-90,-3 0 63,-1 0 1,0 0-34,2 0 1,-2 0-8,2 0 0,-3 0-86,3 0 0,-3 0 6,2 0 1,-2-2-8,3-1 0,-3 1 10,3 2 0,-6 0 16,3 0 0,-2 0-2,4 0 1,-4 0-32,2 0 1,-2 0 51,4 0 0,-2 0 1,3 0 1,-3 0 73,3 0 1,-3 0-73,2 0 0,-2 0-37,3 0 1,0 0-8,2 0 1,1 0-2,1 0 0,-1 0 27,2 0 0,-1 0 0,0 0 0,-1 0 35,2 0 0,-5 0-17,0 0 0,0 0 2,2 0 0,-3 0-7,1 0 1,-3 0-1,3 0 0,-6 0 0,3 0 0,-2 0 46,4 0 1,-1 0-19,1 0 1,-4 0-5,2 0 1,-3-1-22,3-2 1,-1 3 4,1-3 0,2 2-30,3 1 1,-3 0 12,1 0 1,-3 0 5,3 0 0,-1 0 1,3 0 0,1 0-39,-1 0 1,-3 0 27,1 0 1,-3 0-6,3 0 1,-3 0 29,2 0-16,-2 0 1,4 0-12,-2 0 9,-4 0 41,5 0 19,-4 4-5,6-4 0,-2 4 19,-1-4 0,-4 0-15,2 0-73,-7 0 12,11 0 1,-9 0 13,8 0 32,-7 0 1,5 0 86,-4 0 9,-2 0 84,5 0-68,-3 0-84,2 0 1,2 0 104,0 0-226,-6 0-222,8 0-37,-8 0-423,6 0-779,0 0 1,-3 1 1515,2 1 0,-1-1 0,-2 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0:18.92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69 8912,'0'10'886,"1"0"-802,2 0 0,-2 0 0,3 0 0,-3-1-31,-1 1 1,0 0 0,1 1 0,1 1-41,1 1 0,0 0 1,-3-2-1,0 1 11,0 1 0,0 1 0,2-2 1,0 2 54,1-2 1,0-2 0,-3 0-33,0 0 0,4 3-189,-1 0 0,3 0-132,-2-3 158,3 0 1,-5-4 69,5-3 0,-4-2 11,4-1 0,-5-4 0,2-3 0,1-2 0,-4-1 0,3 1 0,0-1 4,-1 0 0,0 0 0,-2-1 1,1-1 14,2-1 0,0 0 0,-2 3 0,1 0-2,0 1 1,-1-1 0,0 0 36,1 0 0,2 1 1,-3 2 117,1 0 0,1 5 454,0-1-227,-3 2 1,6 2 0,-2 1-200,0 1 0,-3 5 1,3-3-1,-2 2 40,0-1 1,5 1 0,-1 3-156,1 0 1,-1-2 0,-2 0 0,1-2-25,-1 2 0,-1-2 1,2 0-38,2 2 0,0 0 0,2 2 21,0 0 0,-1-3 0,-1-2 0,-2 1 28,2-1 1,-3-3-1,2 3 39,0-1 0,2-3-39,1 2 0,0-2 37,0-1 1,-4 0 0,1 0 66,0 0 0,-1 0-60,0 0 0,-3-1 0,1-1 32,0-1 1,-3-1 0,3 0-11,-3-2 1,-1 0-1,0 0-59,0-2 0,3-1 0,0-1 24,0 1 0,-2-1 1,-1 0 24,0 0 1,0-3-1,0 0 1,0 1 0,0 1 0,0 1 0,0-1 0,0-1-70,0-1 0,0 0 0,0 3-72,0 0 1,-4 1-1,1-1 1,1 0-159,1 0 0,1 0 0,0 0-92,0 1 1,0 2 0,0 0-613,0 0 1,0 1 0,0 0-1419,0-2 2327,0 4 0,0-5 0,0 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0:19.20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0 7700,'0'7'2672,"0"-1"-4007,5-4 1335,0 3 0,5-1 0,0 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0:21.14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70 40 7654,'-6'-6'1180,"2"2"0,3 0-934,-3 1 0,2 0 38,-4 3 1,2 4-182,-2 3 1,4 2 0,-3-1-1,2 0 36,0-1 0,-2-1 0,3 4 0,-1 0-24,1 0 1,-3-1-1,2 2 1,1 1-36,1 1 1,1 1-1,0-5 1,0 1 5,0 0 0,0 3 0,0 0 1,0-1-17,0-1 1,0-1 0,0 0 0,0 0-37,0 0 0,1-1 0,1 1 1,1 0 0,4 0 0,-3-1 0,1-2-37,-1 0 1,3-4-1,-3 2 1,1 0-28,3-3 1,-3 2 0,2 0-43,1-2 0,0-1 0,2-1 15,0 0 0,0 0 0,0-1-13,0-2 0,-4 2 0,1-4 44,0 1 0,2-1 0,0-2 0,-2 0 19,0 0 1,-4 1-9,4 0 0,-1-1-6,4-3 1,-3 0-1,-2 1-24,0-1 0,-2 3 0,-2 1 0,1-2-2,1-1 0,1 3 1,-4-1-1,0-1 21,0 0 0,3-2 1,0 0 21,-1 0 0,0 4 0,-2-1 0,0-1-13,0 0 0,-2 1 1,0 1 120,-1-2 1,-1-1 0,1-1 0,-1 1-1,-1-1 0,2 3 0,-1 1 9,0-2 0,-2 0 0,-3 1 0,2 1 42,0 2 0,1-3 1,-4 3-98,0-2 0,0 4 1,0-2-1,1 1-17,-1-1 0,0 1 0,0 3-173,0 0 1,0 0 0,1 0-675,-1 0 1,3 0-1630,1 0 1345,3 0 1089,-1 0 0,4-4 0,0-2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0:21.73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20 9865,'0'10'434,"1"1"0,2 0-278,4-1 0,-2 5 0,2-5 0,-1 1-25,0 0 1,2 2-1,-2 0 1,1-1-46,-1-1 1,1 2-1,1 1 1,0 0-57,-1 0 0,-2 0 0,3-4 0,-2 2 19,2 2 0,-3-1 0,2-4-80,1 1 0,0 0 0,2 0 64,0 0 1,-4-5 0,1-1-103,1-3 1,-3-1 100,2 0 1,-2-1-1,2-3 1,-3-2 71,0-3 1,-1-1-1,2-1 3,-1-2 0,0 2 0,-3-2 0,1 2 23,1 1 1,1-3-1,-4 0 1,0 1-8,0 1 0,3 0 0,0-1-117,-1-1 0,-1 0 0,-1 3 0,0 0 0,0 1-434,0-1 0,0 0 0,0 0 0,0 0-72,0 0 1,0 1 0,1 0 0,2 1-287,0 2 0,0 2-866,-3-2 1652,0 4 0,0-7 0,0 3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0:22.34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0 177 7786,'10'0'156,"0"-1"243,0-2 1,0-3 0,-1-3-382,1 3 1,-3-3 0,-1 3-3,2-3 0,-4-1 1,1 1-1,-2 2 90,0 0 0,1 1 0,-4-4-123,0 0 1,0 3 0,0 1 98,0-2 1,0-1 0,0 0 46,0-1 1,0 3 0,-2 2 77,-1 0 0,1 2-39,-5 3 0,4 0 0,-3 0-54,-2 0 0,3 3 1,-1 2-1,2 0 64,2 3 1,-3 1-1,1 0 1,-1 1 11,1 0 1,0 0 0,2 1 0,-2 1-21,2 1 0,1 0 1,1-2-1,0 1 145,0 1 1,-3 3 0,-1-2 0,2-1-40,1 1 1,1-3 0,0 2-1,1-2-31,2-1 0,-1-1 1,2 1-1,-1 0 53,1 0 0,3-3 1,0-2-220,1-1 1,2 3-1,0-4-353,0-1 1,0 3 0,0-2 115,-1-1 0,1-1 1,0-1-1,0 0-1325,0 0 1,0-4-1,-1-2 820,1 1 1,-1-4 0,-1 4 662,-2-1 0,1-7 0,3 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0:22.85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0 109 9057,'0'9'253,"0"1"1,0 0-1,0 0 1,0 0-191,0 0 1,0-1 0,0 2 0,1 1 89,3 1 1,-3 4 0,2-4 0,-2-1-93,-1-1 0,0 0 0,1 0 0,1 0-296,2-3 1,-1 0 385,-3 2-1349,4 0 1034,-3-5 1,4-2 0,-5-6 0,0-3 111,0-3 1,0 2-1,0 0 1,0-3 71,0-2 1,-1-1 0,-2 2-1,0-1 58,1-1 0,0-4 0,0 4 0,-2 0 77,2-1 0,1 3 1,1-2-1,0 2 7,0 1 0,0 0 1,0 0 105,0 1 1,0-1 0,0 0 746,0 0 0,0 0-463,0 0 1,1 1-530,2-1 1,3 3-182,4 1 0,-1 3 1,1 0-543,0 2 0,-3 1 1,-1-1-1,2-1-345,1-1 0,-3-1 0,1 4 1045,0 0 0,2-4 0,1-2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09T08:50:23.42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10 20 7768,'0'-6'1286,"0"-1"-354,0 5-362,0-2 1,0 11-268,0 3 0,0 2 1,0-1-1,0 1-8,0 1 1,0 1 0,0-1 0,0 3-1,0-1 1,0 2 0,-1-2 0,-1-1-26,-2 0 0,1 4 0,3-3 0,0 1-63,0 1 0,0-1 0,0 4 0,0-2-13,0-1 0,0 1 1,0-3-1,0 2-19,0-1 1,1-4 0,1 2-1,3-1-46,0 1 1,-1 2 0,1-3 0,0-1 0,0-1 0,0-1 138,1 0 0,-1 0-225,2-1 0,2 1 1,-3-1-1,2-1-36,-2-2 0,3 0 0,-2 0 0,1-2-293,2 1 0,-3-4 1,-1 2-178,2-2 0,1-1-79,0 0 1,1-1 0,-1-2 36,-2-4 0,0 2 1,-2-2-1283,0 0 1,0-2 1786,2-1 0,2 0 0,-4 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D71EDA-E9AE-594A-B7F7-7A92394DE502}" type="datetimeFigureOut">
              <a:rPr lang="de-DE" smtClean="0"/>
              <a:t>18.02.2021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640DC1-BCF8-A448-9B76-A00BE0FDAB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1733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640DC1-BCF8-A448-9B76-A00BE0FDAB5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644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2/18/2021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537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2/18/2021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33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2/18/2021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715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2/18/2021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242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2/18/2021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039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2/18/2021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47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2/18/2021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715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2/18/2021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002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2/18/2021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947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2/18/2021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823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2/18/2021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804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2/18/2021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2106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0" r:id="rId1"/>
    <p:sldLayoutId id="2147484111" r:id="rId2"/>
    <p:sldLayoutId id="2147484112" r:id="rId3"/>
    <p:sldLayoutId id="2147484113" r:id="rId4"/>
    <p:sldLayoutId id="2147484114" r:id="rId5"/>
    <p:sldLayoutId id="2147484120" r:id="rId6"/>
    <p:sldLayoutId id="2147484115" r:id="rId7"/>
    <p:sldLayoutId id="2147484116" r:id="rId8"/>
    <p:sldLayoutId id="2147484117" r:id="rId9"/>
    <p:sldLayoutId id="2147484119" r:id="rId10"/>
    <p:sldLayoutId id="2147484118" r:id="rId11"/>
  </p:sldLayoutIdLst>
  <p:hf sldNum="0"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7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2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lnSpc>
          <a:spcPct val="12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lnSpc>
          <a:spcPct val="12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lnSpc>
          <a:spcPct val="12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lnSpc>
          <a:spcPct val="12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26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7" Type="http://schemas.openxmlformats.org/officeDocument/2006/relationships/image" Target="../media/image32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13" Type="http://schemas.openxmlformats.org/officeDocument/2006/relationships/image" Target="../media/image40.png"/><Relationship Id="rId18" Type="http://schemas.openxmlformats.org/officeDocument/2006/relationships/customXml" Target="../ink/ink7.xml"/><Relationship Id="rId26" Type="http://schemas.openxmlformats.org/officeDocument/2006/relationships/customXml" Target="../ink/ink11.xml"/><Relationship Id="rId39" Type="http://schemas.openxmlformats.org/officeDocument/2006/relationships/image" Target="../media/image53.png"/><Relationship Id="rId3" Type="http://schemas.openxmlformats.org/officeDocument/2006/relationships/image" Target="../media/image34.PNG"/><Relationship Id="rId21" Type="http://schemas.openxmlformats.org/officeDocument/2006/relationships/image" Target="../media/image44.png"/><Relationship Id="rId34" Type="http://schemas.openxmlformats.org/officeDocument/2006/relationships/customXml" Target="../ink/ink15.xml"/><Relationship Id="rId7" Type="http://schemas.openxmlformats.org/officeDocument/2006/relationships/image" Target="../media/image37.png"/><Relationship Id="rId12" Type="http://schemas.openxmlformats.org/officeDocument/2006/relationships/customXml" Target="../ink/ink4.xml"/><Relationship Id="rId17" Type="http://schemas.openxmlformats.org/officeDocument/2006/relationships/image" Target="../media/image42.png"/><Relationship Id="rId25" Type="http://schemas.openxmlformats.org/officeDocument/2006/relationships/image" Target="../media/image46.png"/><Relationship Id="rId33" Type="http://schemas.openxmlformats.org/officeDocument/2006/relationships/image" Target="../media/image50.png"/><Relationship Id="rId38" Type="http://schemas.openxmlformats.org/officeDocument/2006/relationships/customXml" Target="../ink/ink17.xml"/><Relationship Id="rId2" Type="http://schemas.openxmlformats.org/officeDocument/2006/relationships/image" Target="../media/image33.jpg"/><Relationship Id="rId16" Type="http://schemas.openxmlformats.org/officeDocument/2006/relationships/customXml" Target="../ink/ink6.xml"/><Relationship Id="rId20" Type="http://schemas.openxmlformats.org/officeDocument/2006/relationships/customXml" Target="../ink/ink8.xml"/><Relationship Id="rId29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11" Type="http://schemas.openxmlformats.org/officeDocument/2006/relationships/image" Target="../media/image39.png"/><Relationship Id="rId24" Type="http://schemas.openxmlformats.org/officeDocument/2006/relationships/customXml" Target="../ink/ink10.xml"/><Relationship Id="rId32" Type="http://schemas.openxmlformats.org/officeDocument/2006/relationships/customXml" Target="../ink/ink14.xml"/><Relationship Id="rId37" Type="http://schemas.openxmlformats.org/officeDocument/2006/relationships/image" Target="../media/image52.png"/><Relationship Id="rId5" Type="http://schemas.openxmlformats.org/officeDocument/2006/relationships/image" Target="../media/image36.png"/><Relationship Id="rId15" Type="http://schemas.openxmlformats.org/officeDocument/2006/relationships/image" Target="../media/image41.png"/><Relationship Id="rId23" Type="http://schemas.openxmlformats.org/officeDocument/2006/relationships/image" Target="../media/image45.png"/><Relationship Id="rId28" Type="http://schemas.openxmlformats.org/officeDocument/2006/relationships/customXml" Target="../ink/ink12.xml"/><Relationship Id="rId36" Type="http://schemas.openxmlformats.org/officeDocument/2006/relationships/customXml" Target="../ink/ink16.xml"/><Relationship Id="rId10" Type="http://schemas.openxmlformats.org/officeDocument/2006/relationships/customXml" Target="../ink/ink3.xml"/><Relationship Id="rId19" Type="http://schemas.openxmlformats.org/officeDocument/2006/relationships/image" Target="../media/image43.png"/><Relationship Id="rId31" Type="http://schemas.openxmlformats.org/officeDocument/2006/relationships/image" Target="../media/image49.png"/><Relationship Id="rId4" Type="http://schemas.openxmlformats.org/officeDocument/2006/relationships/image" Target="../media/image35.jpg"/><Relationship Id="rId9" Type="http://schemas.openxmlformats.org/officeDocument/2006/relationships/image" Target="../media/image38.png"/><Relationship Id="rId14" Type="http://schemas.openxmlformats.org/officeDocument/2006/relationships/customXml" Target="../ink/ink5.xml"/><Relationship Id="rId22" Type="http://schemas.openxmlformats.org/officeDocument/2006/relationships/customXml" Target="../ink/ink9.xml"/><Relationship Id="rId27" Type="http://schemas.openxmlformats.org/officeDocument/2006/relationships/image" Target="../media/image47.png"/><Relationship Id="rId30" Type="http://schemas.openxmlformats.org/officeDocument/2006/relationships/customXml" Target="../ink/ink13.xml"/><Relationship Id="rId35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39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6.jpg"/><Relationship Id="rId7" Type="http://schemas.openxmlformats.org/officeDocument/2006/relationships/customXml" Target="../ink/ink19.xml"/><Relationship Id="rId12" Type="http://schemas.openxmlformats.org/officeDocument/2006/relationships/image" Target="../media/image64.pn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openxmlformats.org/officeDocument/2006/relationships/customXml" Target="../ink/ink21.xml"/><Relationship Id="rId5" Type="http://schemas.openxmlformats.org/officeDocument/2006/relationships/customXml" Target="../ink/ink18.xml"/><Relationship Id="rId10" Type="http://schemas.openxmlformats.org/officeDocument/2006/relationships/image" Target="../media/image63.png"/><Relationship Id="rId4" Type="http://schemas.openxmlformats.org/officeDocument/2006/relationships/image" Target="../media/image57.jpg"/><Relationship Id="rId9" Type="http://schemas.openxmlformats.org/officeDocument/2006/relationships/customXml" Target="../ink/ink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gif"/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studium.umontreal.ca/course/view.php?id=182925" TargetMode="External"/><Relationship Id="rId13" Type="http://schemas.openxmlformats.org/officeDocument/2006/relationships/hyperlink" Target="https://en.wikipedia.org/wiki/Welcome_to_Our_Hillbrow" TargetMode="External"/><Relationship Id="rId18" Type="http://schemas.openxmlformats.org/officeDocument/2006/relationships/hyperlink" Target="https://admission.umontreal.ca/en/focus-udem/article/10-things-that-will-make-you-wish-you-went-to-universite-de-montreal/" TargetMode="External"/><Relationship Id="rId3" Type="http://schemas.openxmlformats.org/officeDocument/2006/relationships/hyperlink" Target="https://www.macleans.ca/schools/universite-de-montreal/" TargetMode="External"/><Relationship Id="rId7" Type="http://schemas.openxmlformats.org/officeDocument/2006/relationships/hyperlink" Target="https://studium.umontreal.ca/my.policy" TargetMode="External"/><Relationship Id="rId12" Type="http://schemas.openxmlformats.org/officeDocument/2006/relationships/hyperlink" Target="https://www.amazon.de/Gun-Island-Amitav-Ghosh/dp/1473686687" TargetMode="External"/><Relationship Id="rId17" Type="http://schemas.openxmlformats.org/officeDocument/2006/relationships/hyperlink" Target="https://www.umontreal.ca/etudes/" TargetMode="External"/><Relationship Id="rId2" Type="http://schemas.openxmlformats.org/officeDocument/2006/relationships/hyperlink" Target="https://admission.umontreal.ca/en/foreign-students/" TargetMode="External"/><Relationship Id="rId16" Type="http://schemas.openxmlformats.org/officeDocument/2006/relationships/hyperlink" Target="https://myscena.org/carol-xiong/higher-education-new-and-noteworth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tudium.umontreal.ca/" TargetMode="External"/><Relationship Id="rId11" Type="http://schemas.openxmlformats.org/officeDocument/2006/relationships/hyperlink" Target="https://www.amazon.de/Animals-People-Indra-Sinha/dp/1416526277" TargetMode="External"/><Relationship Id="rId5" Type="http://schemas.openxmlformats.org/officeDocument/2006/relationships/hyperlink" Target="https://www.uuchurch.org/2020/updates-to-zoom-meeting-links/" TargetMode="External"/><Relationship Id="rId15" Type="http://schemas.openxmlformats.org/officeDocument/2006/relationships/hyperlink" Target="https://admission.umontreal.ca/en/student-info/choose-udem/athletics-at-udem/" TargetMode="External"/><Relationship Id="rId10" Type="http://schemas.openxmlformats.org/officeDocument/2006/relationships/hyperlink" Target="https://www.amazon.de/Marrow-Thieves-Cherie-Dimaline/dp/1770864865" TargetMode="External"/><Relationship Id="rId4" Type="http://schemas.openxmlformats.org/officeDocument/2006/relationships/hyperlink" Target="https://armacad.info/2020-06-01--international-student-scholarship-2020-at-university-of-montreal-canada" TargetMode="External"/><Relationship Id="rId9" Type="http://schemas.openxmlformats.org/officeDocument/2006/relationships/hyperlink" Target="http://www.brunswick.k12.me.us/hdwyer/the-masque-of-the-red-death-by-edgar-allan-poe/" TargetMode="External"/><Relationship Id="rId14" Type="http://schemas.openxmlformats.org/officeDocument/2006/relationships/hyperlink" Target="https://www.goodreads.com/book/show/39070352-the-tiger-fl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7" name="Rectangle 126">
            <a:extLst>
              <a:ext uri="{FF2B5EF4-FFF2-40B4-BE49-F238E27FC236}">
                <a16:creationId xmlns:a16="http://schemas.microsoft.com/office/drawing/2014/main" id="{C946306D-5ADD-463A-949A-DEEBA39D70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A473A035-1F9A-4381-AC96-683CD2DF5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5422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CF4ED641-0671-4D88-92E6-026A8C9F1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4341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7A02EF2F-E7B1-40FC-885B-C4D89902B6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2" name="Picture 3" descr="Ein Bild, das Himmel, Wasser, draußen, Tag enthält.&#10;&#10;Automatisch generierte Beschreibung">
            <a:extLst>
              <a:ext uri="{FF2B5EF4-FFF2-40B4-BE49-F238E27FC236}">
                <a16:creationId xmlns:a16="http://schemas.microsoft.com/office/drawing/2014/main" id="{84AE7EFF-FCB0-4532-8865-AAD9BCBD12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021" r="-1" b="18607"/>
          <a:stretch/>
        </p:blipFill>
        <p:spPr>
          <a:xfrm>
            <a:off x="446532" y="599725"/>
            <a:ext cx="11292143" cy="3557252"/>
          </a:xfrm>
          <a:prstGeom prst="rect">
            <a:avLst/>
          </a:prstGeom>
        </p:spPr>
      </p:pic>
      <p:sp>
        <p:nvSpPr>
          <p:cNvPr id="135" name="Rectangle 134">
            <a:extLst>
              <a:ext uri="{FF2B5EF4-FFF2-40B4-BE49-F238E27FC236}">
                <a16:creationId xmlns:a16="http://schemas.microsoft.com/office/drawing/2014/main" id="{9180D5DB-9658-40A6-A418-7C69982226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4199467"/>
            <a:ext cx="11296733" cy="2191098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05313F4-194A-9347-866B-2A67FB75EB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7120" y="4319752"/>
            <a:ext cx="10947620" cy="1155959"/>
          </a:xfrm>
        </p:spPr>
        <p:txBody>
          <a:bodyPr>
            <a:normAutofit/>
          </a:bodyPr>
          <a:lstStyle/>
          <a:p>
            <a:r>
              <a:rPr lang="de-DE" sz="4400" dirty="0">
                <a:solidFill>
                  <a:srgbClr val="FFFFFF"/>
                </a:solidFill>
                <a:latin typeface="Times" pitchFamily="2" charset="0"/>
              </a:rPr>
              <a:t>IDEAS – </a:t>
            </a:r>
            <a:r>
              <a:rPr lang="de-DE" sz="4400" cap="none" dirty="0">
                <a:solidFill>
                  <a:srgbClr val="FFFFFF"/>
                </a:solidFill>
                <a:latin typeface="Times" pitchFamily="2" charset="0"/>
              </a:rPr>
              <a:t>Pilotprojekt   </a:t>
            </a:r>
            <a:r>
              <a:rPr lang="de-DE" sz="2000" cap="none" dirty="0">
                <a:solidFill>
                  <a:srgbClr val="FFFFFF"/>
                </a:solidFill>
                <a:latin typeface="Times" pitchFamily="2" charset="0"/>
              </a:rPr>
              <a:t>Onlineseminare an ausländischen Universitäten</a:t>
            </a:r>
            <a:endParaRPr lang="de-DE" sz="2000" dirty="0">
              <a:solidFill>
                <a:srgbClr val="FFFFFF"/>
              </a:solidFill>
              <a:latin typeface="Times" pitchFamily="2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1EDC59C-F812-A04F-98D9-D6ED635D9F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7220" y="5475712"/>
            <a:ext cx="10887519" cy="476099"/>
          </a:xfrm>
        </p:spPr>
        <p:txBody>
          <a:bodyPr>
            <a:normAutofit/>
          </a:bodyPr>
          <a:lstStyle/>
          <a:p>
            <a:r>
              <a:rPr lang="de-DE" cap="none" dirty="0">
                <a:solidFill>
                  <a:srgbClr val="FFFFFF">
                    <a:alpha val="75000"/>
                  </a:srgbClr>
                </a:solidFill>
                <a:latin typeface="Times" pitchFamily="2" charset="0"/>
              </a:rPr>
              <a:t>Annemarie </a:t>
            </a:r>
            <a:r>
              <a:rPr lang="de-DE" cap="none" dirty="0" err="1">
                <a:solidFill>
                  <a:srgbClr val="FFFFFF">
                    <a:alpha val="75000"/>
                  </a:srgbClr>
                </a:solidFill>
                <a:latin typeface="Times" pitchFamily="2" charset="0"/>
              </a:rPr>
              <a:t>Crivellaro</a:t>
            </a:r>
            <a:r>
              <a:rPr lang="de-DE" cap="none" dirty="0">
                <a:solidFill>
                  <a:srgbClr val="FFFFFF">
                    <a:alpha val="75000"/>
                  </a:srgbClr>
                </a:solidFill>
                <a:latin typeface="Times" pitchFamily="2" charset="0"/>
              </a:rPr>
              <a:t>, Natalie </a:t>
            </a:r>
            <a:r>
              <a:rPr lang="de-DE" cap="none" dirty="0" err="1">
                <a:solidFill>
                  <a:srgbClr val="FFFFFF">
                    <a:alpha val="75000"/>
                  </a:srgbClr>
                </a:solidFill>
                <a:latin typeface="Times" pitchFamily="2" charset="0"/>
              </a:rPr>
              <a:t>Wettges</a:t>
            </a:r>
            <a:r>
              <a:rPr lang="de-DE" cap="none" dirty="0">
                <a:solidFill>
                  <a:srgbClr val="FFFFFF">
                    <a:alpha val="75000"/>
                  </a:srgbClr>
                </a:solidFill>
                <a:latin typeface="Times" pitchFamily="2" charset="0"/>
              </a:rPr>
              <a:t>, Sophie Fischer, Michelle Dannemann</a:t>
            </a:r>
          </a:p>
        </p:txBody>
      </p:sp>
    </p:spTree>
    <p:extLst>
      <p:ext uri="{BB962C8B-B14F-4D97-AF65-F5344CB8AC3E}">
        <p14:creationId xmlns:p14="http://schemas.microsoft.com/office/powerpoint/2010/main" val="2762552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84BE41E3-DDE2-4240-ADFF-0BE75EDBF0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43841" y="545879"/>
            <a:ext cx="6504317" cy="6312121"/>
          </a:xfrm>
        </p:spPr>
      </p:pic>
    </p:spTree>
    <p:extLst>
      <p:ext uri="{BB962C8B-B14F-4D97-AF65-F5344CB8AC3E}">
        <p14:creationId xmlns:p14="http://schemas.microsoft.com/office/powerpoint/2010/main" val="1148897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C2F97B-258D-884F-A252-84BBE0964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7"/>
            <a:ext cx="11029616" cy="702574"/>
          </a:xfrm>
        </p:spPr>
        <p:txBody>
          <a:bodyPr>
            <a:normAutofit/>
          </a:bodyPr>
          <a:lstStyle/>
          <a:p>
            <a:pPr algn="ctr"/>
            <a:r>
              <a:rPr lang="de-DE" sz="3200" b="1" cap="none" dirty="0">
                <a:latin typeface="Times" pitchFamily="2" charset="0"/>
              </a:rPr>
              <a:t>DCB </a:t>
            </a:r>
            <a:r>
              <a:rPr lang="de-DE" sz="1400" b="1" cap="none" dirty="0">
                <a:latin typeface="Times" pitchFamily="2" charset="0"/>
              </a:rPr>
              <a:t>– </a:t>
            </a:r>
            <a:r>
              <a:rPr lang="en-US" sz="1600" b="1" cap="none" dirty="0">
                <a:latin typeface="Times" pitchFamily="2" charset="0"/>
              </a:rPr>
              <a:t>digital commonplace book</a:t>
            </a:r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90C9288A-4ABA-A648-9CDD-13C3E10E0F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6142" y="828819"/>
            <a:ext cx="3500478" cy="2575661"/>
          </a:xfr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491A9666-4876-9141-A231-C9C532E562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4530" y="972146"/>
            <a:ext cx="3628364" cy="2289005"/>
          </a:xfrm>
          <a:prstGeom prst="rect">
            <a:avLst/>
          </a:prstGeom>
        </p:spPr>
      </p:pic>
      <p:pic>
        <p:nvPicPr>
          <p:cNvPr id="15" name="Grafik 14" descr="Ein Bild, das Text enthält.&#10;&#10;Automatisch generierte Beschreibung">
            <a:extLst>
              <a:ext uri="{FF2B5EF4-FFF2-40B4-BE49-F238E27FC236}">
                <a16:creationId xmlns:a16="http://schemas.microsoft.com/office/drawing/2014/main" id="{4812B21C-5C3F-184E-AB12-DEC6A07727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6329" y="4200768"/>
            <a:ext cx="2578884" cy="2419694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CB24C400-0841-5D4F-A09B-5D2BEAEC7C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8281" y="1615735"/>
            <a:ext cx="3654588" cy="2019002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B270D9CF-381B-F241-8334-081F732799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586" y="3845741"/>
            <a:ext cx="4475458" cy="2396127"/>
          </a:xfrm>
          <a:prstGeom prst="rect">
            <a:avLst/>
          </a:prstGeom>
        </p:spPr>
      </p:pic>
      <p:pic>
        <p:nvPicPr>
          <p:cNvPr id="21" name="Grafik 20" descr="Ein Bild, das Text enthält.&#10;&#10;Automatisch generierte Beschreibung">
            <a:extLst>
              <a:ext uri="{FF2B5EF4-FFF2-40B4-BE49-F238E27FC236}">
                <a16:creationId xmlns:a16="http://schemas.microsoft.com/office/drawing/2014/main" id="{C4A32224-06B0-C247-8920-12D0FA3091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74498" y="3949632"/>
            <a:ext cx="4038397" cy="220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824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136947C4-0251-FA4D-8D9E-4063246E27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820" y="921696"/>
            <a:ext cx="4232310" cy="229353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D32ED9D-C767-E049-96C5-3023D0D071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0785" y="982237"/>
            <a:ext cx="3702255" cy="2232991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76B6FA0-F933-3E46-A715-7198384545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7988" y="3247452"/>
            <a:ext cx="3352797" cy="3363781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E67934A1-1CA7-5545-840C-88DAF6A4FC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1222" y="3548742"/>
            <a:ext cx="3147866" cy="295744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22FD2F9-5D23-E84C-A580-99B5D98826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85427" y="583095"/>
            <a:ext cx="2018680" cy="245232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922EA62A-36D1-C245-88E9-9CC74B028A2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24638"/>
          <a:stretch/>
        </p:blipFill>
        <p:spPr>
          <a:xfrm>
            <a:off x="768789" y="3345571"/>
            <a:ext cx="3347610" cy="336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314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35E47987-51DD-47D8-82CB-3239C10410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43B51BC-A337-4FC1-8BEC-2C71D3B3F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06EB04D-98C2-4D74-86BC-1E95ECF55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FE21824-8381-405C-BDEF-3859DE644D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id="{D6D7A0BC-0046-4CAA-8E7F-DCAFE511EA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D5119AA-39DE-3C44-B0CC-1E05D6967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1" y="922206"/>
            <a:ext cx="10993549" cy="114924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200" b="1" cap="none" dirty="0">
                <a:latin typeface="Times" pitchFamily="2" charset="0"/>
              </a:rPr>
              <a:t>Digital Posters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7C6334F-6411-41EC-AD7D-179EDD8B5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6B02CEE-3AF8-4349-9B3E-8970E6DF62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AA01CF0-3FB5-44EB-B7DE-F2E86374C2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02184C7-DE3C-4281-A932-AD26BF071A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2852671"/>
            <a:ext cx="2753496" cy="3273383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4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1ABD56CB-DB16-FE43-9F69-3B0E547403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398" y="3764775"/>
            <a:ext cx="2429755" cy="1445704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CDC9E3DA-7806-4C6B-95BB-EE31B9DADC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08374" y="2859828"/>
            <a:ext cx="2753496" cy="3273383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4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4E144FDF-ED71-8340-9B21-113E8D12E2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6862" y="3027851"/>
            <a:ext cx="2189664" cy="2919553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1FCA1A97-55FD-4217-89EC-F0E79F7822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53934" y="2856711"/>
            <a:ext cx="2753496" cy="3273383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4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E6EAA51D-2789-394A-A1B8-25A8887782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1383" y="3567899"/>
            <a:ext cx="2428325" cy="1839456"/>
          </a:xfrm>
          <a:prstGeom prst="rect">
            <a:avLst/>
          </a:prstGeom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45399AC2-F142-4252-9E67-01583B0237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96076" y="2856711"/>
            <a:ext cx="2753496" cy="3273383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4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58D21AE1-ACE0-804B-A70F-AB5109F839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64991" y="3027851"/>
            <a:ext cx="2211561" cy="2919553"/>
          </a:xfrm>
          <a:prstGeom prst="rect">
            <a:avLst/>
          </a:prstGeom>
        </p:spPr>
      </p:pic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603E07E3-1807-7A4A-9257-DA164AF2FB03}"/>
              </a:ext>
            </a:extLst>
          </p:cNvPr>
          <p:cNvGrpSpPr/>
          <p:nvPr/>
        </p:nvGrpSpPr>
        <p:grpSpPr>
          <a:xfrm>
            <a:off x="4408755" y="6468074"/>
            <a:ext cx="637200" cy="138600"/>
            <a:chOff x="4408755" y="6468074"/>
            <a:chExt cx="637200" cy="138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6" name="Freihand 5">
                  <a:extLst>
                    <a:ext uri="{FF2B5EF4-FFF2-40B4-BE49-F238E27FC236}">
                      <a16:creationId xmlns:a16="http://schemas.microsoft.com/office/drawing/2014/main" id="{552EB077-CD2C-D041-97D0-A44D14A64B5D}"/>
                    </a:ext>
                  </a:extLst>
                </p14:cNvPr>
                <p14:cNvContentPartPr/>
                <p14:nvPr/>
              </p14:nvContentPartPr>
              <p14:xfrm>
                <a:off x="4408755" y="6471674"/>
                <a:ext cx="149040" cy="135000"/>
              </p14:xfrm>
            </p:contentPart>
          </mc:Choice>
          <mc:Fallback xmlns="">
            <p:pic>
              <p:nvPicPr>
                <p:cNvPr id="6" name="Freihand 5">
                  <a:extLst>
                    <a:ext uri="{FF2B5EF4-FFF2-40B4-BE49-F238E27FC236}">
                      <a16:creationId xmlns:a16="http://schemas.microsoft.com/office/drawing/2014/main" id="{552EB077-CD2C-D041-97D0-A44D14A64B5D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393635" y="6456554"/>
                  <a:ext cx="179640" cy="16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8" name="Freihand 7">
                  <a:extLst>
                    <a:ext uri="{FF2B5EF4-FFF2-40B4-BE49-F238E27FC236}">
                      <a16:creationId xmlns:a16="http://schemas.microsoft.com/office/drawing/2014/main" id="{E30B691E-219B-C34F-B551-2248D7AD2249}"/>
                    </a:ext>
                  </a:extLst>
                </p14:cNvPr>
                <p14:cNvContentPartPr/>
                <p14:nvPr/>
              </p14:nvContentPartPr>
              <p14:xfrm>
                <a:off x="4617555" y="6478874"/>
                <a:ext cx="141840" cy="126000"/>
              </p14:xfrm>
            </p:contentPart>
          </mc:Choice>
          <mc:Fallback xmlns="">
            <p:pic>
              <p:nvPicPr>
                <p:cNvPr id="8" name="Freihand 7">
                  <a:extLst>
                    <a:ext uri="{FF2B5EF4-FFF2-40B4-BE49-F238E27FC236}">
                      <a16:creationId xmlns:a16="http://schemas.microsoft.com/office/drawing/2014/main" id="{E30B691E-219B-C34F-B551-2248D7AD2249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4602075" y="6463394"/>
                  <a:ext cx="172440" cy="15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0" name="Freihand 9">
                  <a:extLst>
                    <a:ext uri="{FF2B5EF4-FFF2-40B4-BE49-F238E27FC236}">
                      <a16:creationId xmlns:a16="http://schemas.microsoft.com/office/drawing/2014/main" id="{DEE24EA9-9F8C-F241-B60F-F57C8C7E668C}"/>
                    </a:ext>
                  </a:extLst>
                </p14:cNvPr>
                <p14:cNvContentPartPr/>
                <p14:nvPr/>
              </p14:nvContentPartPr>
              <p14:xfrm>
                <a:off x="4815555" y="6468074"/>
                <a:ext cx="149040" cy="138240"/>
              </p14:xfrm>
            </p:contentPart>
          </mc:Choice>
          <mc:Fallback xmlns="">
            <p:pic>
              <p:nvPicPr>
                <p:cNvPr id="10" name="Freihand 9">
                  <a:extLst>
                    <a:ext uri="{FF2B5EF4-FFF2-40B4-BE49-F238E27FC236}">
                      <a16:creationId xmlns:a16="http://schemas.microsoft.com/office/drawing/2014/main" id="{DEE24EA9-9F8C-F241-B60F-F57C8C7E668C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800435" y="6452954"/>
                  <a:ext cx="179640" cy="16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Freihand 10">
                  <a:extLst>
                    <a:ext uri="{FF2B5EF4-FFF2-40B4-BE49-F238E27FC236}">
                      <a16:creationId xmlns:a16="http://schemas.microsoft.com/office/drawing/2014/main" id="{F952CD2E-354C-4E4D-8CB2-7F5443205654}"/>
                    </a:ext>
                  </a:extLst>
                </p14:cNvPr>
                <p14:cNvContentPartPr/>
                <p14:nvPr/>
              </p14:nvContentPartPr>
              <p14:xfrm>
                <a:off x="5035155" y="6581474"/>
                <a:ext cx="10800" cy="10800"/>
              </p14:xfrm>
            </p:contentPart>
          </mc:Choice>
          <mc:Fallback xmlns="">
            <p:pic>
              <p:nvPicPr>
                <p:cNvPr id="11" name="Freihand 10">
                  <a:extLst>
                    <a:ext uri="{FF2B5EF4-FFF2-40B4-BE49-F238E27FC236}">
                      <a16:creationId xmlns:a16="http://schemas.microsoft.com/office/drawing/2014/main" id="{F952CD2E-354C-4E4D-8CB2-7F5443205654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019675" y="6565994"/>
                  <a:ext cx="41400" cy="41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D88F902A-DBA5-2F4A-AAD6-84B8DD779933}"/>
              </a:ext>
            </a:extLst>
          </p:cNvPr>
          <p:cNvGrpSpPr/>
          <p:nvPr/>
        </p:nvGrpSpPr>
        <p:grpSpPr>
          <a:xfrm>
            <a:off x="5208315" y="6340634"/>
            <a:ext cx="1118520" cy="338400"/>
            <a:chOff x="5208315" y="6340634"/>
            <a:chExt cx="1118520" cy="338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3" name="Freihand 12">
                  <a:extLst>
                    <a:ext uri="{FF2B5EF4-FFF2-40B4-BE49-F238E27FC236}">
                      <a16:creationId xmlns:a16="http://schemas.microsoft.com/office/drawing/2014/main" id="{DEF4B7C4-CCB8-2849-878C-634C49E2B71E}"/>
                    </a:ext>
                  </a:extLst>
                </p14:cNvPr>
                <p14:cNvContentPartPr/>
                <p14:nvPr/>
              </p14:nvContentPartPr>
              <p14:xfrm>
                <a:off x="5208315" y="6454034"/>
                <a:ext cx="88920" cy="131400"/>
              </p14:xfrm>
            </p:contentPart>
          </mc:Choice>
          <mc:Fallback xmlns="">
            <p:pic>
              <p:nvPicPr>
                <p:cNvPr id="13" name="Freihand 12">
                  <a:extLst>
                    <a:ext uri="{FF2B5EF4-FFF2-40B4-BE49-F238E27FC236}">
                      <a16:creationId xmlns:a16="http://schemas.microsoft.com/office/drawing/2014/main" id="{DEF4B7C4-CCB8-2849-878C-634C49E2B71E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5193195" y="6438554"/>
                  <a:ext cx="119160" cy="16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4" name="Freihand 13">
                  <a:extLst>
                    <a:ext uri="{FF2B5EF4-FFF2-40B4-BE49-F238E27FC236}">
                      <a16:creationId xmlns:a16="http://schemas.microsoft.com/office/drawing/2014/main" id="{717A55C7-2574-F244-AA70-502C517E1DCE}"/>
                    </a:ext>
                  </a:extLst>
                </p14:cNvPr>
                <p14:cNvContentPartPr/>
                <p14:nvPr/>
              </p14:nvContentPartPr>
              <p14:xfrm>
                <a:off x="5332155" y="6471674"/>
                <a:ext cx="95760" cy="120600"/>
              </p14:xfrm>
            </p:contentPart>
          </mc:Choice>
          <mc:Fallback xmlns="">
            <p:pic>
              <p:nvPicPr>
                <p:cNvPr id="14" name="Freihand 13">
                  <a:extLst>
                    <a:ext uri="{FF2B5EF4-FFF2-40B4-BE49-F238E27FC236}">
                      <a16:creationId xmlns:a16="http://schemas.microsoft.com/office/drawing/2014/main" id="{717A55C7-2574-F244-AA70-502C517E1DCE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317035" y="6456554"/>
                  <a:ext cx="126360" cy="15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5" name="Freihand 14">
                  <a:extLst>
                    <a:ext uri="{FF2B5EF4-FFF2-40B4-BE49-F238E27FC236}">
                      <a16:creationId xmlns:a16="http://schemas.microsoft.com/office/drawing/2014/main" id="{84DC91BF-C637-5C44-8152-8D00FC7C133F}"/>
                    </a:ext>
                  </a:extLst>
                </p14:cNvPr>
                <p14:cNvContentPartPr/>
                <p14:nvPr/>
              </p14:nvContentPartPr>
              <p14:xfrm>
                <a:off x="5488035" y="6478874"/>
                <a:ext cx="78120" cy="120600"/>
              </p14:xfrm>
            </p:contentPart>
          </mc:Choice>
          <mc:Fallback xmlns="">
            <p:pic>
              <p:nvPicPr>
                <p:cNvPr id="15" name="Freihand 14">
                  <a:extLst>
                    <a:ext uri="{FF2B5EF4-FFF2-40B4-BE49-F238E27FC236}">
                      <a16:creationId xmlns:a16="http://schemas.microsoft.com/office/drawing/2014/main" id="{84DC91BF-C637-5C44-8152-8D00FC7C133F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472555" y="6463394"/>
                  <a:ext cx="108720" cy="15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6" name="Freihand 15">
                  <a:extLst>
                    <a:ext uri="{FF2B5EF4-FFF2-40B4-BE49-F238E27FC236}">
                      <a16:creationId xmlns:a16="http://schemas.microsoft.com/office/drawing/2014/main" id="{C00AB0B4-D5D3-BF4B-B795-24F17F1AD7E8}"/>
                    </a:ext>
                  </a:extLst>
                </p14:cNvPr>
                <p14:cNvContentPartPr/>
                <p14:nvPr/>
              </p14:nvContentPartPr>
              <p14:xfrm>
                <a:off x="5594235" y="6471674"/>
                <a:ext cx="46440" cy="123840"/>
              </p14:xfrm>
            </p:contentPart>
          </mc:Choice>
          <mc:Fallback xmlns="">
            <p:pic>
              <p:nvPicPr>
                <p:cNvPr id="16" name="Freihand 15">
                  <a:extLst>
                    <a:ext uri="{FF2B5EF4-FFF2-40B4-BE49-F238E27FC236}">
                      <a16:creationId xmlns:a16="http://schemas.microsoft.com/office/drawing/2014/main" id="{C00AB0B4-D5D3-BF4B-B795-24F17F1AD7E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5578755" y="6456554"/>
                  <a:ext cx="76680" cy="15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7" name="Freihand 16">
                  <a:extLst>
                    <a:ext uri="{FF2B5EF4-FFF2-40B4-BE49-F238E27FC236}">
                      <a16:creationId xmlns:a16="http://schemas.microsoft.com/office/drawing/2014/main" id="{42BE5379-062C-A04B-B630-0C07228CFADC}"/>
                    </a:ext>
                  </a:extLst>
                </p14:cNvPr>
                <p14:cNvContentPartPr/>
                <p14:nvPr/>
              </p14:nvContentPartPr>
              <p14:xfrm>
                <a:off x="5718075" y="6365474"/>
                <a:ext cx="81720" cy="212760"/>
              </p14:xfrm>
            </p:contentPart>
          </mc:Choice>
          <mc:Fallback xmlns="">
            <p:pic>
              <p:nvPicPr>
                <p:cNvPr id="17" name="Freihand 16">
                  <a:extLst>
                    <a:ext uri="{FF2B5EF4-FFF2-40B4-BE49-F238E27FC236}">
                      <a16:creationId xmlns:a16="http://schemas.microsoft.com/office/drawing/2014/main" id="{42BE5379-062C-A04B-B630-0C07228CFADC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5702595" y="6350354"/>
                  <a:ext cx="112320" cy="24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8" name="Freihand 17">
                  <a:extLst>
                    <a:ext uri="{FF2B5EF4-FFF2-40B4-BE49-F238E27FC236}">
                      <a16:creationId xmlns:a16="http://schemas.microsoft.com/office/drawing/2014/main" id="{AABCF2F0-FBFE-4343-B0FC-3C484DA6C8CB}"/>
                    </a:ext>
                  </a:extLst>
                </p14:cNvPr>
                <p14:cNvContentPartPr/>
                <p14:nvPr/>
              </p14:nvContentPartPr>
              <p14:xfrm>
                <a:off x="5817075" y="6446834"/>
                <a:ext cx="102960" cy="138240"/>
              </p14:xfrm>
            </p:contentPart>
          </mc:Choice>
          <mc:Fallback xmlns="">
            <p:pic>
              <p:nvPicPr>
                <p:cNvPr id="18" name="Freihand 17">
                  <a:extLst>
                    <a:ext uri="{FF2B5EF4-FFF2-40B4-BE49-F238E27FC236}">
                      <a16:creationId xmlns:a16="http://schemas.microsoft.com/office/drawing/2014/main" id="{AABCF2F0-FBFE-4343-B0FC-3C484DA6C8CB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801955" y="6431714"/>
                  <a:ext cx="133560" cy="16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9" name="Freihand 18">
                  <a:extLst>
                    <a:ext uri="{FF2B5EF4-FFF2-40B4-BE49-F238E27FC236}">
                      <a16:creationId xmlns:a16="http://schemas.microsoft.com/office/drawing/2014/main" id="{01B444E2-D104-ED4D-A969-51BB0DE7E4E9}"/>
                    </a:ext>
                  </a:extLst>
                </p14:cNvPr>
                <p14:cNvContentPartPr/>
                <p14:nvPr/>
              </p14:nvContentPartPr>
              <p14:xfrm>
                <a:off x="5940915" y="6464834"/>
                <a:ext cx="124200" cy="120240"/>
              </p14:xfrm>
            </p:contentPart>
          </mc:Choice>
          <mc:Fallback xmlns="">
            <p:pic>
              <p:nvPicPr>
                <p:cNvPr id="19" name="Freihand 18">
                  <a:extLst>
                    <a:ext uri="{FF2B5EF4-FFF2-40B4-BE49-F238E27FC236}">
                      <a16:creationId xmlns:a16="http://schemas.microsoft.com/office/drawing/2014/main" id="{01B444E2-D104-ED4D-A969-51BB0DE7E4E9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925795" y="6449714"/>
                  <a:ext cx="154800" cy="15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0" name="Freihand 19">
                  <a:extLst>
                    <a:ext uri="{FF2B5EF4-FFF2-40B4-BE49-F238E27FC236}">
                      <a16:creationId xmlns:a16="http://schemas.microsoft.com/office/drawing/2014/main" id="{4CC43B50-4542-9441-A924-34B73CB8DA1A}"/>
                    </a:ext>
                  </a:extLst>
                </p14:cNvPr>
                <p14:cNvContentPartPr/>
                <p14:nvPr/>
              </p14:nvContentPartPr>
              <p14:xfrm>
                <a:off x="6128475" y="6340634"/>
                <a:ext cx="39240" cy="338400"/>
              </p14:xfrm>
            </p:contentPart>
          </mc:Choice>
          <mc:Fallback xmlns="">
            <p:pic>
              <p:nvPicPr>
                <p:cNvPr id="20" name="Freihand 19">
                  <a:extLst>
                    <a:ext uri="{FF2B5EF4-FFF2-40B4-BE49-F238E27FC236}">
                      <a16:creationId xmlns:a16="http://schemas.microsoft.com/office/drawing/2014/main" id="{4CC43B50-4542-9441-A924-34B73CB8DA1A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112995" y="6325514"/>
                  <a:ext cx="69840" cy="36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21" name="Freihand 20">
                  <a:extLst>
                    <a:ext uri="{FF2B5EF4-FFF2-40B4-BE49-F238E27FC236}">
                      <a16:creationId xmlns:a16="http://schemas.microsoft.com/office/drawing/2014/main" id="{1BF38ECD-0A45-5B46-A7DD-4057227E5857}"/>
                    </a:ext>
                  </a:extLst>
                </p14:cNvPr>
                <p14:cNvContentPartPr/>
                <p14:nvPr/>
              </p14:nvContentPartPr>
              <p14:xfrm>
                <a:off x="6082395" y="6478874"/>
                <a:ext cx="110160" cy="18000"/>
              </p14:xfrm>
            </p:contentPart>
          </mc:Choice>
          <mc:Fallback xmlns="">
            <p:pic>
              <p:nvPicPr>
                <p:cNvPr id="21" name="Freihand 20">
                  <a:extLst>
                    <a:ext uri="{FF2B5EF4-FFF2-40B4-BE49-F238E27FC236}">
                      <a16:creationId xmlns:a16="http://schemas.microsoft.com/office/drawing/2014/main" id="{1BF38ECD-0A45-5B46-A7DD-4057227E5857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6067275" y="6463394"/>
                  <a:ext cx="140400" cy="4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2" name="Freihand 21">
                  <a:extLst>
                    <a:ext uri="{FF2B5EF4-FFF2-40B4-BE49-F238E27FC236}">
                      <a16:creationId xmlns:a16="http://schemas.microsoft.com/office/drawing/2014/main" id="{1638BE8B-E804-0047-B022-6ED980D934F8}"/>
                    </a:ext>
                  </a:extLst>
                </p14:cNvPr>
                <p14:cNvContentPartPr/>
                <p14:nvPr/>
              </p14:nvContentPartPr>
              <p14:xfrm>
                <a:off x="6312435" y="6542594"/>
                <a:ext cx="14400" cy="7560"/>
              </p14:xfrm>
            </p:contentPart>
          </mc:Choice>
          <mc:Fallback xmlns="">
            <p:pic>
              <p:nvPicPr>
                <p:cNvPr id="22" name="Freihand 21">
                  <a:extLst>
                    <a:ext uri="{FF2B5EF4-FFF2-40B4-BE49-F238E27FC236}">
                      <a16:creationId xmlns:a16="http://schemas.microsoft.com/office/drawing/2014/main" id="{1638BE8B-E804-0047-B022-6ED980D934F8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6297315" y="6527114"/>
                  <a:ext cx="45000" cy="37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4AEF4C39-EA6B-F24C-A757-BE5DD3510696}"/>
              </a:ext>
            </a:extLst>
          </p:cNvPr>
          <p:cNvGrpSpPr/>
          <p:nvPr/>
        </p:nvGrpSpPr>
        <p:grpSpPr>
          <a:xfrm>
            <a:off x="6482355" y="6429194"/>
            <a:ext cx="446040" cy="170280"/>
            <a:chOff x="6482355" y="6429194"/>
            <a:chExt cx="446040" cy="170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3" name="Freihand 22">
                  <a:extLst>
                    <a:ext uri="{FF2B5EF4-FFF2-40B4-BE49-F238E27FC236}">
                      <a16:creationId xmlns:a16="http://schemas.microsoft.com/office/drawing/2014/main" id="{5AEFFB5D-48F8-8644-9C8E-019741DFE6CA}"/>
                    </a:ext>
                  </a:extLst>
                </p14:cNvPr>
                <p14:cNvContentPartPr/>
                <p14:nvPr/>
              </p14:nvContentPartPr>
              <p14:xfrm>
                <a:off x="6482355" y="6429194"/>
                <a:ext cx="95760" cy="124200"/>
              </p14:xfrm>
            </p:contentPart>
          </mc:Choice>
          <mc:Fallback xmlns="">
            <p:pic>
              <p:nvPicPr>
                <p:cNvPr id="23" name="Freihand 22">
                  <a:extLst>
                    <a:ext uri="{FF2B5EF4-FFF2-40B4-BE49-F238E27FC236}">
                      <a16:creationId xmlns:a16="http://schemas.microsoft.com/office/drawing/2014/main" id="{5AEFFB5D-48F8-8644-9C8E-019741DFE6CA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6466875" y="6414074"/>
                  <a:ext cx="126360" cy="15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4" name="Freihand 23">
                  <a:extLst>
                    <a:ext uri="{FF2B5EF4-FFF2-40B4-BE49-F238E27FC236}">
                      <a16:creationId xmlns:a16="http://schemas.microsoft.com/office/drawing/2014/main" id="{7CC75ABD-785F-3B48-A1D7-00CA93543A03}"/>
                    </a:ext>
                  </a:extLst>
                </p14:cNvPr>
                <p14:cNvContentPartPr/>
                <p14:nvPr/>
              </p14:nvContentPartPr>
              <p14:xfrm>
                <a:off x="6609795" y="6450434"/>
                <a:ext cx="95760" cy="110160"/>
              </p14:xfrm>
            </p:contentPart>
          </mc:Choice>
          <mc:Fallback xmlns="">
            <p:pic>
              <p:nvPicPr>
                <p:cNvPr id="24" name="Freihand 23">
                  <a:extLst>
                    <a:ext uri="{FF2B5EF4-FFF2-40B4-BE49-F238E27FC236}">
                      <a16:creationId xmlns:a16="http://schemas.microsoft.com/office/drawing/2014/main" id="{7CC75ABD-785F-3B48-A1D7-00CA93543A03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6594315" y="6435314"/>
                  <a:ext cx="126360" cy="14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5" name="Freihand 24">
                  <a:extLst>
                    <a:ext uri="{FF2B5EF4-FFF2-40B4-BE49-F238E27FC236}">
                      <a16:creationId xmlns:a16="http://schemas.microsoft.com/office/drawing/2014/main" id="{EF59F445-2842-3549-8428-9265A4F9100A}"/>
                    </a:ext>
                  </a:extLst>
                </p14:cNvPr>
                <p14:cNvContentPartPr/>
                <p14:nvPr/>
              </p14:nvContentPartPr>
              <p14:xfrm>
                <a:off x="6747675" y="6436754"/>
                <a:ext cx="180720" cy="162720"/>
              </p14:xfrm>
            </p:contentPart>
          </mc:Choice>
          <mc:Fallback xmlns="">
            <p:pic>
              <p:nvPicPr>
                <p:cNvPr id="25" name="Freihand 24">
                  <a:extLst>
                    <a:ext uri="{FF2B5EF4-FFF2-40B4-BE49-F238E27FC236}">
                      <a16:creationId xmlns:a16="http://schemas.microsoft.com/office/drawing/2014/main" id="{EF59F445-2842-3549-8428-9265A4F9100A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6732555" y="6421274"/>
                  <a:ext cx="211320" cy="1933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826165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5E47987-51DD-47D8-82CB-3239C10410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43B51BC-A337-4FC1-8BEC-2C71D3B3F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06EB04D-98C2-4D74-86BC-1E95ECF55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FE21824-8381-405C-BDEF-3859DE644D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D7F15EB4-E82E-4C12-9818-D7F5183907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023A5D-F3D5-FD41-B851-7A49725FB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1" y="723901"/>
            <a:ext cx="10993549" cy="132313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200" b="1" cap="none" dirty="0">
                <a:solidFill>
                  <a:schemeClr val="tx2"/>
                </a:solidFill>
                <a:latin typeface="Times" pitchFamily="2" charset="0"/>
              </a:rPr>
              <a:t>Blog Entries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E4C1347-B466-4BA2-BCAD-FBC8C02D7E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199"/>
            <a:ext cx="5608482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621913A-BC42-43D8-B602-DC7029D64A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53934" y="453643"/>
            <a:ext cx="5591533" cy="9855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BCD481B-DF51-4526-A236-4B6E015CF1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2852241"/>
            <a:ext cx="2753496" cy="3531168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4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67A07C1-7BE2-8C46-B061-251F655876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398" y="3657619"/>
            <a:ext cx="2429755" cy="1913432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C7FC8AFB-0FEB-433B-88E8-A52E72B0D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08374" y="2859398"/>
            <a:ext cx="2753496" cy="3531168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4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5B8C52A-42C8-AD44-B4C8-307A6F893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4423" y="3023913"/>
            <a:ext cx="2234543" cy="3180845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61179629-2F35-4F2F-B6EF-EE54B8CED0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53934" y="2856281"/>
            <a:ext cx="2753496" cy="3531168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4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AC8CA573-4DF1-254F-82BB-711CCF26FF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1383" y="3527660"/>
            <a:ext cx="2428325" cy="2173350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AA4FA565-6D6B-40AB-973E-C1EABE39F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96076" y="2856281"/>
            <a:ext cx="2753496" cy="3531168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4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1B300D28-16A8-E24E-8F3A-F4A651742C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8074" y="3023913"/>
            <a:ext cx="2425394" cy="318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380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A28D4D-E5FF-884A-8A69-224324466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699924"/>
          </a:xfrm>
        </p:spPr>
        <p:txBody>
          <a:bodyPr>
            <a:normAutofit/>
          </a:bodyPr>
          <a:lstStyle/>
          <a:p>
            <a:pPr algn="ctr"/>
            <a:r>
              <a:rPr lang="de-DE" sz="3200" b="1" cap="none" dirty="0">
                <a:latin typeface="Times" pitchFamily="2" charset="0"/>
              </a:rPr>
              <a:t>Research Essays</a:t>
            </a:r>
          </a:p>
        </p:txBody>
      </p:sp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A4FFB1D0-5E57-174C-B166-4B5413507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052118"/>
            <a:ext cx="3759046" cy="5455920"/>
          </a:xfrm>
          <a:prstGeom prst="rect">
            <a:avLst/>
          </a:prstGeom>
        </p:spPr>
      </p:pic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7655D78F-4521-0744-99E6-C334A87AB9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1830" y="1402080"/>
            <a:ext cx="3940170" cy="4856644"/>
          </a:xfrm>
          <a:prstGeom prst="rect">
            <a:avLst/>
          </a:prstGeom>
        </p:spPr>
      </p:pic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DA343861-1DF9-CE43-8F66-46E65FA0BC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2355" y="1700193"/>
            <a:ext cx="4199475" cy="426041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B479C293-CB5A-EF46-9EE8-CF48CA6765F5}"/>
                  </a:ext>
                </a:extLst>
              </p14:cNvPr>
              <p14:cNvContentPartPr/>
              <p14:nvPr/>
            </p14:nvContentPartPr>
            <p14:xfrm>
              <a:off x="1494720" y="5261345"/>
              <a:ext cx="1193400" cy="1764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B479C293-CB5A-EF46-9EE8-CF48CA6765F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64120" y="5230745"/>
                <a:ext cx="1254960" cy="7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8" name="Freihand 7">
                <a:extLst>
                  <a:ext uri="{FF2B5EF4-FFF2-40B4-BE49-F238E27FC236}">
                    <a16:creationId xmlns:a16="http://schemas.microsoft.com/office/drawing/2014/main" id="{FF69007B-A327-EF4D-AAF0-CDC92EACF288}"/>
                  </a:ext>
                </a:extLst>
              </p14:cNvPr>
              <p14:cNvContentPartPr/>
              <p14:nvPr/>
            </p14:nvContentPartPr>
            <p14:xfrm>
              <a:off x="1550160" y="5538905"/>
              <a:ext cx="1124280" cy="21240"/>
            </p14:xfrm>
          </p:contentPart>
        </mc:Choice>
        <mc:Fallback xmlns="">
          <p:pic>
            <p:nvPicPr>
              <p:cNvPr id="8" name="Freihand 7">
                <a:extLst>
                  <a:ext uri="{FF2B5EF4-FFF2-40B4-BE49-F238E27FC236}">
                    <a16:creationId xmlns:a16="http://schemas.microsoft.com/office/drawing/2014/main" id="{FF69007B-A327-EF4D-AAF0-CDC92EACF28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19560" y="5507945"/>
                <a:ext cx="1185480" cy="8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0" name="Freihand 9">
                <a:extLst>
                  <a:ext uri="{FF2B5EF4-FFF2-40B4-BE49-F238E27FC236}">
                    <a16:creationId xmlns:a16="http://schemas.microsoft.com/office/drawing/2014/main" id="{6FEAA7B0-7517-7344-9942-9FAD5F472E50}"/>
                  </a:ext>
                </a:extLst>
              </p14:cNvPr>
              <p14:cNvContentPartPr/>
              <p14:nvPr/>
            </p14:nvContentPartPr>
            <p14:xfrm>
              <a:off x="1801440" y="5802425"/>
              <a:ext cx="640440" cy="24480"/>
            </p14:xfrm>
          </p:contentPart>
        </mc:Choice>
        <mc:Fallback xmlns="">
          <p:pic>
            <p:nvPicPr>
              <p:cNvPr id="10" name="Freihand 9">
                <a:extLst>
                  <a:ext uri="{FF2B5EF4-FFF2-40B4-BE49-F238E27FC236}">
                    <a16:creationId xmlns:a16="http://schemas.microsoft.com/office/drawing/2014/main" id="{6FEAA7B0-7517-7344-9942-9FAD5F472E50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770840" y="5771825"/>
                <a:ext cx="701640" cy="8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1" name="Freihand 10">
                <a:extLst>
                  <a:ext uri="{FF2B5EF4-FFF2-40B4-BE49-F238E27FC236}">
                    <a16:creationId xmlns:a16="http://schemas.microsoft.com/office/drawing/2014/main" id="{A83B139D-3569-AC4B-8B07-86CAC5A43AA9}"/>
                  </a:ext>
                </a:extLst>
              </p14:cNvPr>
              <p14:cNvContentPartPr/>
              <p14:nvPr/>
            </p14:nvContentPartPr>
            <p14:xfrm>
              <a:off x="9688034" y="5822530"/>
              <a:ext cx="966600" cy="8640"/>
            </p14:xfrm>
          </p:contentPart>
        </mc:Choice>
        <mc:Fallback xmlns="">
          <p:pic>
            <p:nvPicPr>
              <p:cNvPr id="11" name="Freihand 10">
                <a:extLst>
                  <a:ext uri="{FF2B5EF4-FFF2-40B4-BE49-F238E27FC236}">
                    <a16:creationId xmlns:a16="http://schemas.microsoft.com/office/drawing/2014/main" id="{A83B139D-3569-AC4B-8B07-86CAC5A43AA9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9657074" y="5791930"/>
                <a:ext cx="1028160" cy="6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6034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FEFB47-8C17-6243-A4C1-274E75AE6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15164"/>
          </a:xfrm>
        </p:spPr>
        <p:txBody>
          <a:bodyPr>
            <a:normAutofit/>
          </a:bodyPr>
          <a:lstStyle/>
          <a:p>
            <a:pPr algn="ctr"/>
            <a:r>
              <a:rPr lang="en-US" sz="3200" b="1" cap="none" dirty="0">
                <a:latin typeface="Times" pitchFamily="2" charset="0"/>
              </a:rPr>
              <a:t>Written</a:t>
            </a:r>
            <a:r>
              <a:rPr lang="de-DE" sz="3200" b="1" cap="none" dirty="0">
                <a:latin typeface="Times" pitchFamily="2" charset="0"/>
              </a:rPr>
              <a:t> Tests</a:t>
            </a:r>
          </a:p>
        </p:txBody>
      </p:sp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4F7C3D26-070A-EB4F-95A5-B0683D09DB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820" y="1365840"/>
            <a:ext cx="4399923" cy="530228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EA40632-D49C-5A41-8D95-C19B92974D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6082" y="1296640"/>
            <a:ext cx="4152098" cy="544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529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871944-474C-A744-94D2-0633FC435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803915"/>
          </a:xfrm>
        </p:spPr>
        <p:txBody>
          <a:bodyPr>
            <a:normAutofit/>
          </a:bodyPr>
          <a:lstStyle/>
          <a:p>
            <a:pPr algn="ctr"/>
            <a:r>
              <a:rPr lang="en-US" sz="3200" b="1" cap="none" dirty="0">
                <a:latin typeface="Times" pitchFamily="2" charset="0"/>
              </a:rPr>
              <a:t>Comparison</a:t>
            </a:r>
            <a:r>
              <a:rPr lang="de-DE" sz="3200" b="1" cap="none" dirty="0">
                <a:latin typeface="Times" pitchFamily="2" charset="0"/>
              </a:rPr>
              <a:t> FSU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552574C-685D-D847-A07D-829DDB7696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506071"/>
            <a:ext cx="11029615" cy="5056094"/>
          </a:xfrm>
        </p:spPr>
        <p:txBody>
          <a:bodyPr>
            <a:normAutofit fontScale="92500" lnSpcReduction="10000"/>
          </a:bodyPr>
          <a:lstStyle/>
          <a:p>
            <a:r>
              <a:rPr lang="en-US" sz="2300" dirty="0">
                <a:latin typeface="Times" pitchFamily="2" charset="0"/>
              </a:rPr>
              <a:t>similarities:</a:t>
            </a:r>
          </a:p>
          <a:p>
            <a:r>
              <a:rPr lang="en-US" sz="2300" dirty="0">
                <a:latin typeface="Times" pitchFamily="2" charset="0"/>
              </a:rPr>
              <a:t>work with zoom -&gt; screen sharing, breakout rooms, partner work, discussions</a:t>
            </a:r>
          </a:p>
          <a:p>
            <a:pPr marL="0" indent="0">
              <a:buNone/>
            </a:pPr>
            <a:endParaRPr lang="en-US" sz="2300" dirty="0">
              <a:latin typeface="Times" pitchFamily="2" charset="0"/>
            </a:endParaRPr>
          </a:p>
          <a:p>
            <a:r>
              <a:rPr lang="en-US" sz="2300" dirty="0">
                <a:latin typeface="Times" pitchFamily="2" charset="0"/>
              </a:rPr>
              <a:t>differences:</a:t>
            </a:r>
          </a:p>
          <a:p>
            <a:r>
              <a:rPr lang="en-US" sz="2300" dirty="0">
                <a:latin typeface="Times" pitchFamily="2" charset="0"/>
              </a:rPr>
              <a:t>guest lecturers -&gt; read from one of the books we had to read</a:t>
            </a:r>
          </a:p>
          <a:p>
            <a:pPr marL="0" indent="0">
              <a:buNone/>
            </a:pPr>
            <a:r>
              <a:rPr lang="en-US" sz="2300" dirty="0">
                <a:latin typeface="Times" pitchFamily="2" charset="0"/>
              </a:rPr>
              <a:t>	-&gt; French language included in lectures</a:t>
            </a:r>
          </a:p>
          <a:p>
            <a:r>
              <a:rPr lang="en-US" sz="2300" dirty="0">
                <a:latin typeface="Times" pitchFamily="2" charset="0"/>
              </a:rPr>
              <a:t>system of grading -&gt; percentages and grading scales with letters</a:t>
            </a:r>
          </a:p>
          <a:p>
            <a:r>
              <a:rPr lang="en-US" sz="2300" dirty="0">
                <a:latin typeface="Times" pitchFamily="2" charset="0"/>
              </a:rPr>
              <a:t>variety in exams -&gt; digital commonplace book, blog entries, digital poster, blog entries, quizzes, essay</a:t>
            </a:r>
          </a:p>
          <a:p>
            <a:pPr marL="0" indent="0">
              <a:buNone/>
            </a:pPr>
            <a:r>
              <a:rPr lang="en-US" sz="2300" dirty="0">
                <a:latin typeface="Times" pitchFamily="2" charset="0"/>
              </a:rPr>
              <a:t>	-&gt; not dependent on one final exam 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F4CD636-711F-C347-B692-95591297293C}"/>
              </a:ext>
            </a:extLst>
          </p:cNvPr>
          <p:cNvSpPr txBox="1"/>
          <p:nvPr/>
        </p:nvSpPr>
        <p:spPr>
          <a:xfrm>
            <a:off x="9111343" y="111169"/>
            <a:ext cx="268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Times" pitchFamily="2" charset="0"/>
              </a:rPr>
              <a:t>WP1 </a:t>
            </a:r>
            <a:r>
              <a:rPr lang="de-DE" b="1" dirty="0" err="1">
                <a:latin typeface="Times" pitchFamily="2" charset="0"/>
              </a:rPr>
              <a:t>and</a:t>
            </a:r>
            <a:r>
              <a:rPr lang="de-DE" b="1" dirty="0">
                <a:latin typeface="Times" pitchFamily="2" charset="0"/>
              </a:rPr>
              <a:t> WP2!!!</a:t>
            </a:r>
          </a:p>
        </p:txBody>
      </p:sp>
    </p:spTree>
    <p:extLst>
      <p:ext uri="{BB962C8B-B14F-4D97-AF65-F5344CB8AC3E}">
        <p14:creationId xmlns:p14="http://schemas.microsoft.com/office/powerpoint/2010/main" val="27016980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8FFF8BA-E008-4068-851C-2CED296AC5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32B0DA7-13B0-4805-B9BD-9BFACCB23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457199"/>
            <a:ext cx="4210812" cy="949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5D17921-1EF4-488E-A9AA-AC6B7F3CE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6743" y="457201"/>
            <a:ext cx="6834067" cy="94996"/>
          </a:xfrm>
          <a:prstGeom prst="rect">
            <a:avLst/>
          </a:prstGeom>
          <a:solidFill>
            <a:srgbClr val="3C47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4F453AF-B7E4-1546-A8EE-7BD9C8E93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5057" y="1009396"/>
            <a:ext cx="6484091" cy="5156643"/>
          </a:xfrm>
        </p:spPr>
        <p:txBody>
          <a:bodyPr>
            <a:noAutofit/>
          </a:bodyPr>
          <a:lstStyle/>
          <a:p>
            <a:r>
              <a:rPr lang="en-US" sz="2300" dirty="0">
                <a:latin typeface="Times" pitchFamily="2" charset="0"/>
              </a:rPr>
              <a:t>interesting variety of literature</a:t>
            </a:r>
          </a:p>
          <a:p>
            <a:pPr marL="0" indent="0">
              <a:buNone/>
            </a:pPr>
            <a:r>
              <a:rPr lang="en-US" sz="2300" dirty="0">
                <a:latin typeface="Times" pitchFamily="2" charset="0"/>
              </a:rPr>
              <a:t>	-&gt; new novel/text every week</a:t>
            </a:r>
          </a:p>
          <a:p>
            <a:pPr marL="0" indent="0">
              <a:buNone/>
            </a:pPr>
            <a:r>
              <a:rPr lang="en-US" sz="2300" dirty="0">
                <a:latin typeface="Times" pitchFamily="2" charset="0"/>
              </a:rPr>
              <a:t>	-&gt; access to library</a:t>
            </a:r>
          </a:p>
          <a:p>
            <a:pPr marL="0" indent="0">
              <a:buNone/>
            </a:pPr>
            <a:r>
              <a:rPr lang="en-US" sz="2300" b="1" dirty="0">
                <a:latin typeface="Times" pitchFamily="2" charset="0"/>
              </a:rPr>
              <a:t>broadened horizon towards:</a:t>
            </a:r>
          </a:p>
          <a:p>
            <a:r>
              <a:rPr lang="en-US" sz="2300" dirty="0">
                <a:latin typeface="Times" pitchFamily="2" charset="0"/>
              </a:rPr>
              <a:t>cultural understanding </a:t>
            </a:r>
          </a:p>
          <a:p>
            <a:r>
              <a:rPr lang="en-US" sz="2300" dirty="0">
                <a:latin typeface="Times" pitchFamily="2" charset="0"/>
              </a:rPr>
              <a:t>process of globalization</a:t>
            </a:r>
          </a:p>
          <a:p>
            <a:r>
              <a:rPr lang="en-US" sz="2300" dirty="0">
                <a:latin typeface="Times" pitchFamily="2" charset="0"/>
              </a:rPr>
              <a:t>race and gender</a:t>
            </a:r>
          </a:p>
          <a:p>
            <a:r>
              <a:rPr lang="en-US" sz="2300" dirty="0">
                <a:latin typeface="Times" pitchFamily="2" charset="0"/>
              </a:rPr>
              <a:t>Canadian history + writers</a:t>
            </a:r>
          </a:p>
          <a:p>
            <a:r>
              <a:rPr lang="en-US" sz="2300" dirty="0">
                <a:latin typeface="Times" pitchFamily="2" charset="0"/>
              </a:rPr>
              <a:t>multilingualism </a:t>
            </a:r>
          </a:p>
          <a:p>
            <a:r>
              <a:rPr lang="en-US" sz="2300" dirty="0">
                <a:latin typeface="Times" pitchFamily="2" charset="0"/>
              </a:rPr>
              <a:t>literary skills, text comprehension</a:t>
            </a:r>
          </a:p>
        </p:txBody>
      </p:sp>
    </p:spTree>
    <p:extLst>
      <p:ext uri="{BB962C8B-B14F-4D97-AF65-F5344CB8AC3E}">
        <p14:creationId xmlns:p14="http://schemas.microsoft.com/office/powerpoint/2010/main" val="3208808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ADD5F0A-F091-234C-AA45-19FA2FF027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609600"/>
            <a:ext cx="11029615" cy="5638800"/>
          </a:xfrm>
        </p:spPr>
        <p:txBody>
          <a:bodyPr>
            <a:noAutofit/>
          </a:bodyPr>
          <a:lstStyle/>
          <a:p>
            <a:r>
              <a:rPr lang="en-US" sz="2300" dirty="0">
                <a:latin typeface="Times" pitchFamily="2" charset="0"/>
              </a:rPr>
              <a:t>friendly fellow students</a:t>
            </a:r>
          </a:p>
          <a:p>
            <a:pPr marL="0" indent="0">
              <a:buNone/>
            </a:pPr>
            <a:r>
              <a:rPr lang="en-US" sz="2300" dirty="0">
                <a:latin typeface="Times" pitchFamily="2" charset="0"/>
              </a:rPr>
              <a:t>	-&gt; possible connection in breakout sessions, </a:t>
            </a:r>
            <a:r>
              <a:rPr lang="en-US" sz="2300" dirty="0" err="1">
                <a:latin typeface="Times" pitchFamily="2" charset="0"/>
              </a:rPr>
              <a:t>StudiUM</a:t>
            </a:r>
            <a:r>
              <a:rPr lang="en-US" sz="2300" dirty="0">
                <a:latin typeface="Times" pitchFamily="2" charset="0"/>
              </a:rPr>
              <a:t>, university mail</a:t>
            </a:r>
          </a:p>
          <a:p>
            <a:r>
              <a:rPr lang="en-US" sz="2300" dirty="0">
                <a:latin typeface="Times" pitchFamily="2" charset="0"/>
              </a:rPr>
              <a:t>competent, kind and helpful professor </a:t>
            </a:r>
          </a:p>
          <a:p>
            <a:r>
              <a:rPr lang="en-US" sz="2300" dirty="0">
                <a:latin typeface="Times" pitchFamily="2" charset="0"/>
              </a:rPr>
              <a:t>motivation to improve English</a:t>
            </a:r>
          </a:p>
          <a:p>
            <a:r>
              <a:rPr lang="en-US" sz="2300" dirty="0">
                <a:latin typeface="Times" pitchFamily="2" charset="0"/>
              </a:rPr>
              <a:t>authentic environment forced one to speak English</a:t>
            </a:r>
          </a:p>
          <a:p>
            <a:r>
              <a:rPr lang="en-US" sz="2300" dirty="0">
                <a:latin typeface="Times" pitchFamily="2" charset="0"/>
              </a:rPr>
              <a:t>feedback from whole class -&gt; further ideas and material</a:t>
            </a:r>
          </a:p>
          <a:p>
            <a:r>
              <a:rPr lang="en-US" sz="2300" dirty="0">
                <a:latin typeface="Times" pitchFamily="2" charset="0"/>
              </a:rPr>
              <a:t>online class less expensive 	-&gt; concentration limited due to online classroom setting </a:t>
            </a:r>
          </a:p>
        </p:txBody>
      </p:sp>
    </p:spTree>
    <p:extLst>
      <p:ext uri="{BB962C8B-B14F-4D97-AF65-F5344CB8AC3E}">
        <p14:creationId xmlns:p14="http://schemas.microsoft.com/office/powerpoint/2010/main" val="2070227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4D77E5-8139-9E49-85E6-B793F78FA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08190"/>
          </a:xfrm>
        </p:spPr>
        <p:txBody>
          <a:bodyPr>
            <a:normAutofit/>
          </a:bodyPr>
          <a:lstStyle/>
          <a:p>
            <a:pPr algn="ctr"/>
            <a:r>
              <a:rPr lang="en-US" sz="3200" b="1" cap="none" dirty="0" err="1">
                <a:latin typeface="Times" pitchFamily="2" charset="0"/>
              </a:rPr>
              <a:t>Université</a:t>
            </a:r>
            <a:r>
              <a:rPr lang="en-US" sz="3200" b="1" cap="none" dirty="0">
                <a:latin typeface="Times" pitchFamily="2" charset="0"/>
              </a:rPr>
              <a:t> de Montréal, </a:t>
            </a:r>
            <a:r>
              <a:rPr lang="de-DE" sz="3200" b="1" cap="none" dirty="0">
                <a:latin typeface="Times" pitchFamily="2" charset="0"/>
              </a:rPr>
              <a:t>Canada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BE5450-0E07-F944-A2FB-FD9923653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801906"/>
            <a:ext cx="11029615" cy="4854388"/>
          </a:xfrm>
        </p:spPr>
        <p:txBody>
          <a:bodyPr>
            <a:normAutofit fontScale="77500" lnSpcReduction="20000"/>
          </a:bodyPr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r>
              <a:rPr lang="en-US" sz="3000" dirty="0">
                <a:latin typeface="Times" pitchFamily="2" charset="0"/>
              </a:rPr>
              <a:t>department</a:t>
            </a:r>
            <a:r>
              <a:rPr lang="fr-CA" sz="3000" dirty="0">
                <a:latin typeface="Times" pitchFamily="2" charset="0"/>
              </a:rPr>
              <a:t> d‘études anglaises</a:t>
            </a:r>
          </a:p>
          <a:p>
            <a:r>
              <a:rPr lang="en-US" sz="3000" dirty="0">
                <a:latin typeface="Times" pitchFamily="2" charset="0"/>
              </a:rPr>
              <a:t>ANG 2362 Literature and Globalization 				 </a:t>
            </a:r>
          </a:p>
          <a:p>
            <a:r>
              <a:rPr lang="en-US" sz="3000" i="1" dirty="0">
                <a:latin typeface="Times" pitchFamily="2" charset="0"/>
              </a:rPr>
              <a:t>Globalization, Pandemics and Literature</a:t>
            </a:r>
          </a:p>
          <a:p>
            <a:r>
              <a:rPr lang="en-US" sz="3000" dirty="0">
                <a:latin typeface="Times" pitchFamily="2" charset="0"/>
              </a:rPr>
              <a:t>fall 2020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	</a:t>
            </a:r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1026" name="Picture 2" descr="Friedrich-Schiller-Universität Jena – Wikipedia">
            <a:extLst>
              <a:ext uri="{FF2B5EF4-FFF2-40B4-BE49-F238E27FC236}">
                <a16:creationId xmlns:a16="http://schemas.microsoft.com/office/drawing/2014/main" id="{BCC34079-DB2F-1C41-9863-2908077EFA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4940" y="1468954"/>
            <a:ext cx="2153592" cy="85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niversite de Montreal – Logos Download">
            <a:extLst>
              <a:ext uri="{FF2B5EF4-FFF2-40B4-BE49-F238E27FC236}">
                <a16:creationId xmlns:a16="http://schemas.microsoft.com/office/drawing/2014/main" id="{EE37A491-B633-534E-8B55-7723C695A8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498" y="1947429"/>
            <a:ext cx="1990167" cy="761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Foreign Students - Université de Montréal - Admissions Guide">
            <a:extLst>
              <a:ext uri="{FF2B5EF4-FFF2-40B4-BE49-F238E27FC236}">
                <a16:creationId xmlns:a16="http://schemas.microsoft.com/office/drawing/2014/main" id="{62024831-6D2D-6441-BAD7-0D9F5996D4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92" y="4101352"/>
            <a:ext cx="3209566" cy="2150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Université de Montréal: Tuition and Profile">
            <a:extLst>
              <a:ext uri="{FF2B5EF4-FFF2-40B4-BE49-F238E27FC236}">
                <a16:creationId xmlns:a16="http://schemas.microsoft.com/office/drawing/2014/main" id="{8CDCD712-C1C6-2D46-9C24-EB5285B358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938" y="3531745"/>
            <a:ext cx="4188910" cy="230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nternational Student Scholarship 2020 at University of Montreal, Canada -  ARMACAD">
            <a:extLst>
              <a:ext uri="{FF2B5EF4-FFF2-40B4-BE49-F238E27FC236}">
                <a16:creationId xmlns:a16="http://schemas.microsoft.com/office/drawing/2014/main" id="{627C6126-1E4A-B14D-835A-C8E05AE973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8" r="44411"/>
          <a:stretch/>
        </p:blipFill>
        <p:spPr bwMode="auto">
          <a:xfrm>
            <a:off x="9132028" y="2812032"/>
            <a:ext cx="2380247" cy="2699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50272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9F4B58C-4C3E-1344-A38A-9503855C7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903514"/>
            <a:ext cx="11029615" cy="5355772"/>
          </a:xfrm>
        </p:spPr>
        <p:txBody>
          <a:bodyPr>
            <a:normAutofit fontScale="92500" lnSpcReduction="10000"/>
          </a:bodyPr>
          <a:lstStyle/>
          <a:p>
            <a:endParaRPr lang="de-DE" dirty="0"/>
          </a:p>
          <a:p>
            <a:r>
              <a:rPr lang="en-US" sz="2300" dirty="0">
                <a:latin typeface="Times" pitchFamily="2" charset="0"/>
              </a:rPr>
              <a:t>mail service kept us informed about </a:t>
            </a:r>
            <a:r>
              <a:rPr lang="en-US" sz="2300" dirty="0" err="1">
                <a:latin typeface="Times" pitchFamily="2" charset="0"/>
              </a:rPr>
              <a:t>Covid</a:t>
            </a:r>
            <a:r>
              <a:rPr lang="en-US" sz="2300" dirty="0">
                <a:latin typeface="Times" pitchFamily="2" charset="0"/>
              </a:rPr>
              <a:t> regulations</a:t>
            </a:r>
          </a:p>
          <a:p>
            <a:pPr marL="324000" lvl="1" indent="0">
              <a:buNone/>
            </a:pPr>
            <a:r>
              <a:rPr lang="en-US" sz="2300" dirty="0">
                <a:latin typeface="Times" pitchFamily="2" charset="0"/>
              </a:rPr>
              <a:t>-&gt; Montréal as a red zone</a:t>
            </a:r>
          </a:p>
          <a:p>
            <a:pPr marL="324000" lvl="1" indent="0">
              <a:buNone/>
            </a:pPr>
            <a:r>
              <a:rPr lang="en-US" sz="2300" dirty="0">
                <a:latin typeface="Times" pitchFamily="2" charset="0"/>
              </a:rPr>
              <a:t>-&gt; social life was restricted</a:t>
            </a:r>
          </a:p>
          <a:p>
            <a:pPr marL="324000" lvl="1" indent="0">
              <a:buNone/>
            </a:pPr>
            <a:r>
              <a:rPr lang="en-US" sz="2300" dirty="0">
                <a:latin typeface="Times" pitchFamily="2" charset="0"/>
              </a:rPr>
              <a:t>-&gt; home office</a:t>
            </a:r>
          </a:p>
          <a:p>
            <a:r>
              <a:rPr lang="en-US" sz="2300" dirty="0">
                <a:latin typeface="Times" pitchFamily="2" charset="0"/>
              </a:rPr>
              <a:t>under normal circumstances, </a:t>
            </a:r>
            <a:r>
              <a:rPr lang="en-US" sz="2300" dirty="0" err="1">
                <a:latin typeface="Times" pitchFamily="2" charset="0"/>
              </a:rPr>
              <a:t>UdeM</a:t>
            </a:r>
            <a:r>
              <a:rPr lang="en-US" sz="2300" dirty="0">
                <a:latin typeface="Times" pitchFamily="2" charset="0"/>
              </a:rPr>
              <a:t> provides variety of activities</a:t>
            </a:r>
          </a:p>
          <a:p>
            <a:pPr marL="0" indent="0">
              <a:buNone/>
            </a:pPr>
            <a:r>
              <a:rPr lang="en-US" sz="2300" dirty="0">
                <a:latin typeface="Times" pitchFamily="2" charset="0"/>
              </a:rPr>
              <a:t>	-&gt; sports clubs</a:t>
            </a:r>
          </a:p>
          <a:p>
            <a:pPr marL="0" indent="0">
              <a:buNone/>
            </a:pPr>
            <a:r>
              <a:rPr lang="en-US" sz="2300" dirty="0">
                <a:latin typeface="Times" pitchFamily="2" charset="0"/>
              </a:rPr>
              <a:t>	-&gt; exhibitions</a:t>
            </a:r>
          </a:p>
          <a:p>
            <a:pPr marL="0" indent="0">
              <a:buNone/>
            </a:pPr>
            <a:r>
              <a:rPr lang="en-US" sz="2300" dirty="0">
                <a:latin typeface="Times" pitchFamily="2" charset="0"/>
              </a:rPr>
              <a:t>	-&gt; drama clubs</a:t>
            </a:r>
          </a:p>
          <a:p>
            <a:pPr marL="0" indent="0">
              <a:buNone/>
            </a:pPr>
            <a:r>
              <a:rPr lang="en-US" sz="2300" dirty="0">
                <a:latin typeface="Times" pitchFamily="2" charset="0"/>
              </a:rPr>
              <a:t>	-&gt; music</a:t>
            </a:r>
          </a:p>
          <a:p>
            <a:pPr marL="0" indent="0">
              <a:buNone/>
            </a:pPr>
            <a:r>
              <a:rPr lang="en-US" sz="2300" dirty="0">
                <a:latin typeface="Times" pitchFamily="2" charset="0"/>
              </a:rPr>
              <a:t>	-&gt; …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098" name="Picture 2" descr="Athletics at UdeM - Université de Montréal - Admissions Guide">
            <a:extLst>
              <a:ext uri="{FF2B5EF4-FFF2-40B4-BE49-F238E27FC236}">
                <a16:creationId xmlns:a16="http://schemas.microsoft.com/office/drawing/2014/main" id="{9B9D21A1-6AD8-844B-A529-6F0F1D601C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771" y="1676401"/>
            <a:ext cx="1872343" cy="1248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thletics at UdeM - Université de Montréal - Admissions Guide">
            <a:extLst>
              <a:ext uri="{FF2B5EF4-FFF2-40B4-BE49-F238E27FC236}">
                <a16:creationId xmlns:a16="http://schemas.microsoft.com/office/drawing/2014/main" id="{71BFE81E-BD1C-C344-82F0-FF02D2C58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538" y="1050001"/>
            <a:ext cx="1879201" cy="12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Université de Montréal - Faculté de musique">
            <a:extLst>
              <a:ext uri="{FF2B5EF4-FFF2-40B4-BE49-F238E27FC236}">
                <a16:creationId xmlns:a16="http://schemas.microsoft.com/office/drawing/2014/main" id="{5DC104FD-0B6A-CF49-AB31-8896309FD2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243" y="5081360"/>
            <a:ext cx="3251200" cy="126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10 Things That Will Make You Wish You Went To Université de Montréal - Université  de Montréal - Admissions Guide">
            <a:extLst>
              <a:ext uri="{FF2B5EF4-FFF2-40B4-BE49-F238E27FC236}">
                <a16:creationId xmlns:a16="http://schemas.microsoft.com/office/drawing/2014/main" id="{0AD8ABB3-E2DA-8343-A4D0-6DA6EFE18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036" y="2875645"/>
            <a:ext cx="1948542" cy="194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STUDIES - Université de Montréal">
            <a:extLst>
              <a:ext uri="{FF2B5EF4-FFF2-40B4-BE49-F238E27FC236}">
                <a16:creationId xmlns:a16="http://schemas.microsoft.com/office/drawing/2014/main" id="{DAAEBDFB-ED41-7B4D-877F-645135E862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3669395"/>
            <a:ext cx="2471057" cy="1235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32564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7E265E-B6C2-2944-89F2-1D9742949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2552728"/>
            <a:ext cx="11029616" cy="1188720"/>
          </a:xfrm>
        </p:spPr>
        <p:txBody>
          <a:bodyPr>
            <a:normAutofit/>
          </a:bodyPr>
          <a:lstStyle/>
          <a:p>
            <a:pPr algn="ctr"/>
            <a:r>
              <a:rPr lang="de-DE" sz="3200" b="1" cap="none" dirty="0" err="1">
                <a:latin typeface="Times" pitchFamily="2" charset="0"/>
              </a:rPr>
              <a:t>Thank</a:t>
            </a:r>
            <a:r>
              <a:rPr lang="de-DE" sz="3200" b="1" cap="none" dirty="0">
                <a:latin typeface="Times" pitchFamily="2" charset="0"/>
              </a:rPr>
              <a:t> </a:t>
            </a:r>
            <a:r>
              <a:rPr lang="de-DE" sz="3200" b="1" cap="none" dirty="0" err="1">
                <a:latin typeface="Times" pitchFamily="2" charset="0"/>
              </a:rPr>
              <a:t>you</a:t>
            </a:r>
            <a:r>
              <a:rPr lang="de-DE" sz="3200" b="1" cap="none" dirty="0">
                <a:latin typeface="Times" pitchFamily="2" charset="0"/>
              </a:rPr>
              <a:t> </a:t>
            </a:r>
            <a:r>
              <a:rPr lang="de-DE" sz="3200" b="1" cap="none" dirty="0" err="1">
                <a:latin typeface="Times" pitchFamily="2" charset="0"/>
              </a:rPr>
              <a:t>for</a:t>
            </a:r>
            <a:r>
              <a:rPr lang="de-DE" sz="3200" b="1" cap="none" dirty="0">
                <a:latin typeface="Times" pitchFamily="2" charset="0"/>
              </a:rPr>
              <a:t> </a:t>
            </a:r>
            <a:r>
              <a:rPr lang="de-DE" sz="3200" b="1" cap="none" dirty="0" err="1">
                <a:latin typeface="Times" pitchFamily="2" charset="0"/>
              </a:rPr>
              <a:t>your</a:t>
            </a:r>
            <a:r>
              <a:rPr lang="de-DE" sz="3200" b="1" cap="none" dirty="0">
                <a:latin typeface="Times" pitchFamily="2" charset="0"/>
              </a:rPr>
              <a:t> </a:t>
            </a:r>
            <a:r>
              <a:rPr lang="de-DE" sz="3200" b="1" cap="none" dirty="0" err="1">
                <a:latin typeface="Times" pitchFamily="2" charset="0"/>
              </a:rPr>
              <a:t>attention</a:t>
            </a:r>
            <a:r>
              <a:rPr lang="de-DE" sz="3200" b="1" cap="none" dirty="0">
                <a:latin typeface="Times" pitchFamily="2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017101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CF664-36E4-0C42-A820-6E2B6E150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639756"/>
          </a:xfrm>
        </p:spPr>
        <p:txBody>
          <a:bodyPr>
            <a:normAutofit/>
          </a:bodyPr>
          <a:lstStyle/>
          <a:p>
            <a:pPr algn="ctr"/>
            <a:r>
              <a:rPr lang="de-DE" sz="3200" b="1" cap="none" dirty="0" err="1">
                <a:latin typeface="Times" pitchFamily="2" charset="0"/>
              </a:rPr>
              <a:t>Sources</a:t>
            </a:r>
            <a:endParaRPr lang="de-DE" sz="3200" b="1" cap="none" dirty="0">
              <a:latin typeface="Times" pitchFamily="2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0AE2737-49A3-BC4E-BC75-9A7C443F43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341912"/>
            <a:ext cx="11029615" cy="5308270"/>
          </a:xfrm>
        </p:spPr>
        <p:txBody>
          <a:bodyPr>
            <a:normAutofit fontScale="92500" lnSpcReduction="20000"/>
          </a:bodyPr>
          <a:lstStyle/>
          <a:p>
            <a:r>
              <a:rPr lang="de-DE" sz="1300" dirty="0">
                <a:latin typeface="Times" pitchFamily="2" charset="0"/>
                <a:hlinkClick r:id="rId2"/>
              </a:rPr>
              <a:t>https://admission.umontreal.ca/en/foreign-students/</a:t>
            </a:r>
            <a:endParaRPr lang="de-DE" sz="1300" dirty="0">
              <a:latin typeface="Times" pitchFamily="2" charset="0"/>
            </a:endParaRPr>
          </a:p>
          <a:p>
            <a:r>
              <a:rPr lang="de-DE" sz="1300" dirty="0">
                <a:latin typeface="Times" pitchFamily="2" charset="0"/>
                <a:hlinkClick r:id="rId3"/>
              </a:rPr>
              <a:t>https://www.macleans.ca/schools/universite-de-montreal/</a:t>
            </a:r>
            <a:endParaRPr lang="de-DE" sz="1300" dirty="0">
              <a:latin typeface="Times" pitchFamily="2" charset="0"/>
            </a:endParaRPr>
          </a:p>
          <a:p>
            <a:r>
              <a:rPr lang="de-DE" sz="1300" dirty="0">
                <a:latin typeface="Times" pitchFamily="2" charset="0"/>
                <a:hlinkClick r:id="rId4"/>
              </a:rPr>
              <a:t>https://armacad.info/2020-06-01--international-student-scholarship-2020-at-university-of-montreal-canada</a:t>
            </a:r>
            <a:endParaRPr lang="de-DE" sz="1300" dirty="0">
              <a:latin typeface="Times" pitchFamily="2" charset="0"/>
            </a:endParaRPr>
          </a:p>
          <a:p>
            <a:r>
              <a:rPr lang="de-DE" sz="1300" dirty="0">
                <a:latin typeface="Times" pitchFamily="2" charset="0"/>
                <a:hlinkClick r:id="rId5"/>
              </a:rPr>
              <a:t>https://www.uuchurch.org/2020/updates-to-zoom-meeting-links/</a:t>
            </a:r>
            <a:endParaRPr lang="de-DE" sz="1300" dirty="0">
              <a:latin typeface="Times" pitchFamily="2" charset="0"/>
            </a:endParaRPr>
          </a:p>
          <a:p>
            <a:r>
              <a:rPr lang="de-DE" sz="1300" dirty="0">
                <a:latin typeface="Times" pitchFamily="2" charset="0"/>
                <a:hlinkClick r:id="rId6"/>
              </a:rPr>
              <a:t>https://studium.umontreal.ca/</a:t>
            </a:r>
            <a:endParaRPr lang="de-DE" sz="1300" dirty="0">
              <a:latin typeface="Times" pitchFamily="2" charset="0"/>
            </a:endParaRPr>
          </a:p>
          <a:p>
            <a:r>
              <a:rPr lang="de-DE" sz="1300" dirty="0">
                <a:latin typeface="Times" pitchFamily="2" charset="0"/>
                <a:hlinkClick r:id="rId7"/>
              </a:rPr>
              <a:t>https://studium.umontreal.ca/my.policy</a:t>
            </a:r>
            <a:endParaRPr lang="de-DE" sz="1300" dirty="0">
              <a:latin typeface="Times" pitchFamily="2" charset="0"/>
            </a:endParaRPr>
          </a:p>
          <a:p>
            <a:r>
              <a:rPr lang="de-DE" sz="1300" dirty="0">
                <a:latin typeface="Times" pitchFamily="2" charset="0"/>
                <a:hlinkClick r:id="rId8"/>
              </a:rPr>
              <a:t>https://studium.umontreal.ca/course/view.php?id=182925</a:t>
            </a:r>
            <a:endParaRPr lang="de-DE" sz="1300" dirty="0">
              <a:latin typeface="Times" pitchFamily="2" charset="0"/>
            </a:endParaRPr>
          </a:p>
          <a:p>
            <a:r>
              <a:rPr lang="de-DE" sz="1300" dirty="0">
                <a:latin typeface="Times" pitchFamily="2" charset="0"/>
                <a:hlinkClick r:id="rId9"/>
              </a:rPr>
              <a:t>http://www.brunswick.k12.me.us/hdwyer/the-masque-of-the-red-death-by-edgar-allan-poe/</a:t>
            </a:r>
            <a:endParaRPr lang="de-DE" sz="1300" dirty="0">
              <a:latin typeface="Times" pitchFamily="2" charset="0"/>
            </a:endParaRPr>
          </a:p>
          <a:p>
            <a:r>
              <a:rPr lang="de-DE" sz="1300" dirty="0">
                <a:latin typeface="Times" pitchFamily="2" charset="0"/>
                <a:hlinkClick r:id="rId10"/>
              </a:rPr>
              <a:t>https://www.amazon.de/Marrow-Thieves-Cherie-Dimaline/dp/1770864865</a:t>
            </a:r>
            <a:endParaRPr lang="de-DE" sz="1300" dirty="0">
              <a:latin typeface="Times" pitchFamily="2" charset="0"/>
            </a:endParaRPr>
          </a:p>
          <a:p>
            <a:r>
              <a:rPr lang="de-DE" sz="1300" dirty="0">
                <a:latin typeface="Times" pitchFamily="2" charset="0"/>
                <a:hlinkClick r:id="rId11"/>
              </a:rPr>
              <a:t>https://www.amazon.de/Animals-People-Indra-Sinha/dp/1416526277</a:t>
            </a:r>
            <a:endParaRPr lang="de-DE" sz="1300" dirty="0">
              <a:latin typeface="Times" pitchFamily="2" charset="0"/>
            </a:endParaRPr>
          </a:p>
          <a:p>
            <a:r>
              <a:rPr lang="de-DE" sz="1300" dirty="0">
                <a:latin typeface="Times" pitchFamily="2" charset="0"/>
                <a:hlinkClick r:id="rId12"/>
              </a:rPr>
              <a:t>https://www.amazon.de/Gun-Island-Amitav-Ghosh/dp/1473686687</a:t>
            </a:r>
            <a:endParaRPr lang="de-DE" sz="1300" dirty="0">
              <a:latin typeface="Times" pitchFamily="2" charset="0"/>
            </a:endParaRPr>
          </a:p>
          <a:p>
            <a:r>
              <a:rPr lang="de-DE" sz="1300" dirty="0">
                <a:latin typeface="Times" pitchFamily="2" charset="0"/>
                <a:hlinkClick r:id="rId13"/>
              </a:rPr>
              <a:t>https://en.wikipedia.org/wiki/Welcome_to_Our_Hillbrow</a:t>
            </a:r>
            <a:endParaRPr lang="de-DE" sz="1300" dirty="0">
              <a:latin typeface="Times" pitchFamily="2" charset="0"/>
            </a:endParaRPr>
          </a:p>
          <a:p>
            <a:r>
              <a:rPr lang="de-DE" sz="1300" dirty="0">
                <a:latin typeface="Times" pitchFamily="2" charset="0"/>
                <a:hlinkClick r:id="rId14"/>
              </a:rPr>
              <a:t>https://www.goodreads.com/book/show/39070352-the-tiger-flu</a:t>
            </a:r>
            <a:endParaRPr lang="de-DE" sz="1300" dirty="0">
              <a:latin typeface="Times" pitchFamily="2" charset="0"/>
            </a:endParaRPr>
          </a:p>
          <a:p>
            <a:r>
              <a:rPr lang="de-DE" sz="1300" dirty="0">
                <a:latin typeface="Times" pitchFamily="2" charset="0"/>
                <a:hlinkClick r:id="rId15"/>
              </a:rPr>
              <a:t>https://admission.umontreal.ca/en/student-info/choose-udem/athletics-at-udem/</a:t>
            </a:r>
            <a:endParaRPr lang="de-DE" sz="1300" dirty="0">
              <a:latin typeface="Times" pitchFamily="2" charset="0"/>
            </a:endParaRPr>
          </a:p>
          <a:p>
            <a:r>
              <a:rPr lang="de-DE" sz="1300" dirty="0">
                <a:latin typeface="Times" pitchFamily="2" charset="0"/>
                <a:hlinkClick r:id="rId16"/>
              </a:rPr>
              <a:t>https://myscena.org/carol-xiong/higher-education-new-and-noteworthy/</a:t>
            </a:r>
            <a:endParaRPr lang="de-DE" sz="1300" dirty="0">
              <a:latin typeface="Times" pitchFamily="2" charset="0"/>
            </a:endParaRPr>
          </a:p>
          <a:p>
            <a:r>
              <a:rPr lang="de-DE" sz="1300" dirty="0">
                <a:latin typeface="Times" pitchFamily="2" charset="0"/>
                <a:hlinkClick r:id="rId17"/>
              </a:rPr>
              <a:t>https://www.umontreal.ca/etudes/</a:t>
            </a:r>
            <a:endParaRPr lang="de-DE" sz="1300" dirty="0">
              <a:latin typeface="Times" pitchFamily="2" charset="0"/>
            </a:endParaRPr>
          </a:p>
          <a:p>
            <a:r>
              <a:rPr lang="de-DE" sz="1300" dirty="0">
                <a:latin typeface="Times" pitchFamily="2" charset="0"/>
                <a:hlinkClick r:id="rId18"/>
              </a:rPr>
              <a:t>https://admission.umontreal.ca/en/focus-udem/article/10-things-that-will-make-you-wish-you-went-to-universite-de-montreal/</a:t>
            </a:r>
            <a:endParaRPr lang="de-DE" sz="1300" dirty="0">
              <a:latin typeface="Times" pitchFamily="2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9574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832899-AEEA-3F47-8956-B740006E6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36679"/>
          </a:xfrm>
        </p:spPr>
        <p:txBody>
          <a:bodyPr>
            <a:normAutofit/>
          </a:bodyPr>
          <a:lstStyle/>
          <a:p>
            <a:pPr algn="ctr"/>
            <a:r>
              <a:rPr lang="de-DE" sz="3200" b="1" cap="none" dirty="0" err="1">
                <a:latin typeface="Times" pitchFamily="2" charset="0"/>
              </a:rPr>
              <a:t>StudiUM</a:t>
            </a:r>
            <a:r>
              <a:rPr lang="de-DE" sz="3200" b="1" cap="none" dirty="0">
                <a:latin typeface="Times" pitchFamily="2" charset="0"/>
              </a:rPr>
              <a:t> / Zoom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B7D740-2847-F948-BE2E-AA3CCCCE2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546412"/>
            <a:ext cx="11029615" cy="508298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2300" dirty="0">
                <a:latin typeface="Times" pitchFamily="2" charset="0"/>
              </a:rPr>
              <a:t>weekly meetings: Thursdays 7 - 10 pm on Zoom</a:t>
            </a:r>
          </a:p>
          <a:p>
            <a:pPr>
              <a:buFontTx/>
              <a:buChar char="-"/>
            </a:pPr>
            <a:r>
              <a:rPr lang="en-US" sz="2300" dirty="0">
                <a:latin typeface="Times" pitchFamily="2" charset="0"/>
              </a:rPr>
              <a:t>homework, assignments and organization on </a:t>
            </a:r>
            <a:r>
              <a:rPr lang="en-US" sz="2300" dirty="0" err="1">
                <a:latin typeface="Times" pitchFamily="2" charset="0"/>
              </a:rPr>
              <a:t>StudiUM</a:t>
            </a:r>
            <a:endParaRPr lang="en-US" sz="2300" dirty="0">
              <a:latin typeface="Times" pitchFamily="2" charset="0"/>
            </a:endParaRPr>
          </a:p>
          <a:p>
            <a:pPr>
              <a:buFontTx/>
              <a:buChar char="-"/>
            </a:pPr>
            <a:endParaRPr lang="de-DE" sz="2300" dirty="0">
              <a:latin typeface="Times" pitchFamily="2" charset="0"/>
            </a:endParaRPr>
          </a:p>
          <a:p>
            <a:pPr>
              <a:buFontTx/>
              <a:buChar char="-"/>
            </a:pPr>
            <a:endParaRPr lang="de-DE" sz="2300" dirty="0">
              <a:latin typeface="Times" pitchFamily="2" charset="0"/>
            </a:endParaRPr>
          </a:p>
          <a:p>
            <a:pPr>
              <a:buFontTx/>
              <a:buChar char="-"/>
            </a:pPr>
            <a:endParaRPr lang="de-DE" sz="2300" dirty="0">
              <a:latin typeface="Times" pitchFamily="2" charset="0"/>
            </a:endParaRPr>
          </a:p>
          <a:p>
            <a:pPr>
              <a:buFontTx/>
              <a:buChar char="-"/>
            </a:pPr>
            <a:endParaRPr lang="de-DE" sz="2300" dirty="0">
              <a:latin typeface="Times" pitchFamily="2" charset="0"/>
            </a:endParaRPr>
          </a:p>
          <a:p>
            <a:pPr>
              <a:buFontTx/>
              <a:buChar char="-"/>
            </a:pPr>
            <a:endParaRPr lang="de-DE" sz="2300" dirty="0">
              <a:latin typeface="Times" pitchFamily="2" charset="0"/>
            </a:endParaRPr>
          </a:p>
          <a:p>
            <a:pPr>
              <a:buFontTx/>
              <a:buChar char="-"/>
            </a:pPr>
            <a:endParaRPr lang="de-DE" sz="2300" dirty="0">
              <a:latin typeface="Times" pitchFamily="2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49414A5-2DC2-044A-BBB9-59D141076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76" y="3429000"/>
            <a:ext cx="6497055" cy="2514256"/>
          </a:xfrm>
          <a:prstGeom prst="rect">
            <a:avLst/>
          </a:prstGeom>
        </p:spPr>
      </p:pic>
      <p:pic>
        <p:nvPicPr>
          <p:cNvPr id="2052" name="Picture 4" descr="Revised: Updates to Zoom Meeting Links – University Unitarian Church">
            <a:extLst>
              <a:ext uri="{FF2B5EF4-FFF2-40B4-BE49-F238E27FC236}">
                <a16:creationId xmlns:a16="http://schemas.microsoft.com/office/drawing/2014/main" id="{39AC7E31-AF72-1445-A017-23B5AA42A7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3415" y="1891398"/>
            <a:ext cx="3357469" cy="307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742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86A2A089-0997-C943-8E5D-B4D118E0DB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1504" y="766324"/>
            <a:ext cx="9868992" cy="5859066"/>
          </a:xfrm>
        </p:spPr>
      </p:pic>
    </p:spTree>
    <p:extLst>
      <p:ext uri="{BB962C8B-B14F-4D97-AF65-F5344CB8AC3E}">
        <p14:creationId xmlns:p14="http://schemas.microsoft.com/office/powerpoint/2010/main" val="2806490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47BED6B3-BE5C-0D4C-BE55-EAE3CEB984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1467" y="714041"/>
            <a:ext cx="11389065" cy="5879264"/>
          </a:xfrm>
        </p:spPr>
      </p:pic>
    </p:spTree>
    <p:extLst>
      <p:ext uri="{BB962C8B-B14F-4D97-AF65-F5344CB8AC3E}">
        <p14:creationId xmlns:p14="http://schemas.microsoft.com/office/powerpoint/2010/main" val="1938531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760CD116-BCE4-5141-859A-50B70405B5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579" y="637170"/>
            <a:ext cx="10988842" cy="594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355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3A4D1D-5FAD-BD4C-8F4B-A5A66F049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25591"/>
          </a:xfrm>
        </p:spPr>
        <p:txBody>
          <a:bodyPr>
            <a:normAutofit/>
          </a:bodyPr>
          <a:lstStyle/>
          <a:p>
            <a:pPr algn="ctr"/>
            <a:r>
              <a:rPr lang="de-DE" sz="3200" b="1" cap="none" dirty="0">
                <a:latin typeface="Times" pitchFamily="2" charset="0"/>
              </a:rPr>
              <a:t>Course Syllabus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908AA5C-8AB1-ED4D-A332-AF5995F8E3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572125"/>
            <a:ext cx="11029615" cy="5037221"/>
          </a:xfrm>
        </p:spPr>
        <p:txBody>
          <a:bodyPr>
            <a:normAutofit fontScale="77500" lnSpcReduction="20000"/>
          </a:bodyPr>
          <a:lstStyle/>
          <a:p>
            <a:endParaRPr lang="de-DE" sz="2500" dirty="0">
              <a:latin typeface="Times" pitchFamily="2" charset="0"/>
            </a:endParaRPr>
          </a:p>
          <a:p>
            <a:endParaRPr lang="de-DE" sz="2500" dirty="0">
              <a:latin typeface="Times" pitchFamily="2" charset="0"/>
            </a:endParaRPr>
          </a:p>
          <a:p>
            <a:r>
              <a:rPr lang="en-US" sz="2500" dirty="0">
                <a:latin typeface="Times" pitchFamily="2" charset="0"/>
              </a:rPr>
              <a:t>fictional literature, secondary literature</a:t>
            </a:r>
          </a:p>
          <a:p>
            <a:r>
              <a:rPr lang="en-US" sz="2500" dirty="0">
                <a:latin typeface="Times" pitchFamily="2" charset="0"/>
              </a:rPr>
              <a:t>affects, languages and ideologies of pandemics</a:t>
            </a:r>
          </a:p>
          <a:p>
            <a:r>
              <a:rPr lang="en-US" sz="2500" dirty="0">
                <a:latin typeface="Times" pitchFamily="2" charset="0"/>
              </a:rPr>
              <a:t>disease, empire and globalization</a:t>
            </a:r>
          </a:p>
          <a:p>
            <a:r>
              <a:rPr lang="en-US" sz="2500" dirty="0">
                <a:latin typeface="Times" pitchFamily="2" charset="0"/>
              </a:rPr>
              <a:t>the global risk society</a:t>
            </a:r>
          </a:p>
          <a:p>
            <a:r>
              <a:rPr lang="en-US" sz="2500" dirty="0">
                <a:latin typeface="Times" pitchFamily="2" charset="0"/>
              </a:rPr>
              <a:t>reproduction, race and pandemics</a:t>
            </a:r>
          </a:p>
          <a:p>
            <a:r>
              <a:rPr lang="en-US" sz="2500" dirty="0">
                <a:latin typeface="Times" pitchFamily="2" charset="0"/>
              </a:rPr>
              <a:t>pandemics, literature and climate change </a:t>
            </a:r>
          </a:p>
          <a:p>
            <a:r>
              <a:rPr lang="en-US" sz="2500" dirty="0">
                <a:latin typeface="Times" pitchFamily="2" charset="0"/>
              </a:rPr>
              <a:t>unthinking the pandemic – rethinking the planet </a:t>
            </a:r>
          </a:p>
          <a:p>
            <a:endParaRPr lang="en-US" sz="2500" dirty="0">
              <a:latin typeface="Times" pitchFamily="2" charset="0"/>
            </a:endParaRPr>
          </a:p>
          <a:p>
            <a:pPr marL="0" indent="0">
              <a:buNone/>
            </a:pPr>
            <a:r>
              <a:rPr lang="en-US" sz="2500" dirty="0">
                <a:latin typeface="Times" pitchFamily="2" charset="0"/>
              </a:rPr>
              <a:t>-&gt; continuous references to the presence (Covid-19)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3074" name="Picture 2" descr="The Masque of the Red Death by Edgar Allan Poe - Mr. DwyerMr. Dwyer">
            <a:extLst>
              <a:ext uri="{FF2B5EF4-FFF2-40B4-BE49-F238E27FC236}">
                <a16:creationId xmlns:a16="http://schemas.microsoft.com/office/drawing/2014/main" id="{5D429697-689A-E346-BA10-71FD50D298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212" y="2033054"/>
            <a:ext cx="1137090" cy="171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he Marrow Thieves: Amazon.de: Dimaline, Cherie: Fremdsprachige Bücher">
            <a:extLst>
              <a:ext uri="{FF2B5EF4-FFF2-40B4-BE49-F238E27FC236}">
                <a16:creationId xmlns:a16="http://schemas.microsoft.com/office/drawing/2014/main" id="{1B822008-2059-3B44-832D-0A0F2C0A3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3648" y="1205713"/>
            <a:ext cx="1157595" cy="1714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Animal's People by Indra Sinha">
            <a:extLst>
              <a:ext uri="{FF2B5EF4-FFF2-40B4-BE49-F238E27FC236}">
                <a16:creationId xmlns:a16="http://schemas.microsoft.com/office/drawing/2014/main" id="{93258F00-603D-4846-A016-33600D06E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4643" y="1910119"/>
            <a:ext cx="1300337" cy="1960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Welcome to Our Hillbrow - Wikipedia">
            <a:extLst>
              <a:ext uri="{FF2B5EF4-FFF2-40B4-BE49-F238E27FC236}">
                <a16:creationId xmlns:a16="http://schemas.microsoft.com/office/drawing/2014/main" id="{686E2994-9E98-3E41-A014-8B00CB491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0468" y="3216130"/>
            <a:ext cx="1229008" cy="1960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Gun Island: A spellbinding, globe-trotting novel by the bestselling author  of the Ibis trilogy: Amazon.de: Ghosh, Amitav: Fremdsprachige Bücher">
            <a:extLst>
              <a:ext uri="{FF2B5EF4-FFF2-40B4-BE49-F238E27FC236}">
                <a16:creationId xmlns:a16="http://schemas.microsoft.com/office/drawing/2014/main" id="{CFE4BEA5-DD07-2540-BC29-FDB6D8E6E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132" y="4305461"/>
            <a:ext cx="1278169" cy="1960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The Tiger Flu by Larissa Lai">
            <a:extLst>
              <a:ext uri="{FF2B5EF4-FFF2-40B4-BE49-F238E27FC236}">
                <a16:creationId xmlns:a16="http://schemas.microsoft.com/office/drawing/2014/main" id="{1A6C074B-8FA2-7E45-B385-15B98F6CBA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3425" y="4353317"/>
            <a:ext cx="1300338" cy="196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546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5FD272AC-9515-9149-A815-9185F931FB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910" y="901521"/>
            <a:ext cx="9658179" cy="5595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367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0B757829-71D1-F84B-AC15-B535F21B28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308" y="864715"/>
            <a:ext cx="11462197" cy="559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29491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DividendVTI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ED8428"/>
      </a:accent1>
      <a:accent2>
        <a:srgbClr val="E6C46D"/>
      </a:accent2>
      <a:accent3>
        <a:srgbClr val="537685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">
      <a:majorFont>
        <a:latin typeface="Arial Nova Ligh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ova Ligh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578</Words>
  <Application>Microsoft Office PowerPoint</Application>
  <PresentationFormat>Breitbild</PresentationFormat>
  <Paragraphs>111</Paragraphs>
  <Slides>22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7" baseType="lpstr">
      <vt:lpstr>Arial Nova Light</vt:lpstr>
      <vt:lpstr>Calibri</vt:lpstr>
      <vt:lpstr>Times</vt:lpstr>
      <vt:lpstr>Wingdings 2</vt:lpstr>
      <vt:lpstr>DividendVTI</vt:lpstr>
      <vt:lpstr>IDEAS – Pilotprojekt   Onlineseminare an ausländischen Universitäten</vt:lpstr>
      <vt:lpstr>Université de Montréal, Canada </vt:lpstr>
      <vt:lpstr>StudiUM / Zoom</vt:lpstr>
      <vt:lpstr>PowerPoint-Präsentation</vt:lpstr>
      <vt:lpstr>PowerPoint-Präsentation</vt:lpstr>
      <vt:lpstr>PowerPoint-Präsentation</vt:lpstr>
      <vt:lpstr>Course Syllabus </vt:lpstr>
      <vt:lpstr>PowerPoint-Präsentation</vt:lpstr>
      <vt:lpstr>PowerPoint-Präsentation</vt:lpstr>
      <vt:lpstr>PowerPoint-Präsentation</vt:lpstr>
      <vt:lpstr>DCB – digital commonplace book</vt:lpstr>
      <vt:lpstr>PowerPoint-Präsentation</vt:lpstr>
      <vt:lpstr>Digital Posters</vt:lpstr>
      <vt:lpstr>Blog Entries</vt:lpstr>
      <vt:lpstr>Research Essays</vt:lpstr>
      <vt:lpstr>Written Tests</vt:lpstr>
      <vt:lpstr>Comparison FSU</vt:lpstr>
      <vt:lpstr>PowerPoint-Präsentation</vt:lpstr>
      <vt:lpstr>PowerPoint-Präsentation</vt:lpstr>
      <vt:lpstr>PowerPoint-Präsentation</vt:lpstr>
      <vt:lpstr>Thank you for your attention!</vt:lpstr>
      <vt:lpstr>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IDEAS – Pilotprojekt   Onlineseminare an ausländischen Universitäten</dc:title>
  <dc:creator>Dannemann Michelle</dc:creator>
  <cp:lastModifiedBy>Philipp Kramer</cp:lastModifiedBy>
  <cp:revision>6</cp:revision>
  <dcterms:created xsi:type="dcterms:W3CDTF">2021-01-24T21:00:11Z</dcterms:created>
  <dcterms:modified xsi:type="dcterms:W3CDTF">2021-02-18T11:36:52Z</dcterms:modified>
</cp:coreProperties>
</file>